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505" r:id="rId2"/>
    <p:sldId id="506" r:id="rId3"/>
    <p:sldId id="507" r:id="rId4"/>
    <p:sldId id="508" r:id="rId5"/>
    <p:sldId id="542" r:id="rId6"/>
    <p:sldId id="512" r:id="rId7"/>
    <p:sldId id="513" r:id="rId8"/>
    <p:sldId id="514" r:id="rId9"/>
    <p:sldId id="515" r:id="rId10"/>
    <p:sldId id="516" r:id="rId11"/>
    <p:sldId id="518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35" r:id="rId21"/>
    <p:sldId id="529" r:id="rId22"/>
    <p:sldId id="530" r:id="rId23"/>
    <p:sldId id="531" r:id="rId24"/>
    <p:sldId id="532" r:id="rId25"/>
    <p:sldId id="533" r:id="rId26"/>
    <p:sldId id="534" r:id="rId27"/>
    <p:sldId id="484" r:id="rId28"/>
    <p:sldId id="539" r:id="rId29"/>
    <p:sldId id="467" r:id="rId30"/>
    <p:sldId id="476" r:id="rId31"/>
    <p:sldId id="502" r:id="rId32"/>
    <p:sldId id="469" r:id="rId33"/>
    <p:sldId id="488" r:id="rId34"/>
    <p:sldId id="491" r:id="rId35"/>
    <p:sldId id="537" r:id="rId36"/>
    <p:sldId id="487" r:id="rId37"/>
    <p:sldId id="497" r:id="rId38"/>
    <p:sldId id="470" r:id="rId39"/>
    <p:sldId id="498" r:id="rId40"/>
    <p:sldId id="536" r:id="rId41"/>
    <p:sldId id="471" r:id="rId42"/>
    <p:sldId id="538" r:id="rId43"/>
    <p:sldId id="472" r:id="rId44"/>
    <p:sldId id="300" r:id="rId45"/>
    <p:sldId id="301" r:id="rId46"/>
    <p:sldId id="302" r:id="rId47"/>
    <p:sldId id="303" r:id="rId48"/>
    <p:sldId id="481" r:id="rId49"/>
    <p:sldId id="304" r:id="rId50"/>
    <p:sldId id="540" r:id="rId51"/>
    <p:sldId id="482" r:id="rId52"/>
    <p:sldId id="306" r:id="rId53"/>
    <p:sldId id="366" r:id="rId54"/>
    <p:sldId id="543" r:id="rId55"/>
    <p:sldId id="398" r:id="rId56"/>
    <p:sldId id="399" r:id="rId57"/>
    <p:sldId id="400" r:id="rId58"/>
    <p:sldId id="401" r:id="rId59"/>
    <p:sldId id="402" r:id="rId60"/>
  </p:sldIdLst>
  <p:sldSz cx="9753600" cy="1300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603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46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F4F4F4"/>
    <a:srgbClr val="5B9BD5"/>
    <a:srgbClr val="EE12C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6353" autoAdjust="0"/>
  </p:normalViewPr>
  <p:slideViewPr>
    <p:cSldViewPr snapToGrid="0">
      <p:cViewPr>
        <p:scale>
          <a:sx n="75" d="100"/>
          <a:sy n="75" d="100"/>
        </p:scale>
        <p:origin x="1854" y="-1524"/>
      </p:cViewPr>
      <p:guideLst>
        <p:guide orient="horz" pos="603"/>
        <p:guide pos="192"/>
        <p:guide pos="46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33973" latinLnBrk="0">
      <a:defRPr sz="2000">
        <a:latin typeface="+mj-lt"/>
        <a:ea typeface="+mj-ea"/>
        <a:cs typeface="+mj-cs"/>
        <a:sym typeface="맑은 고딕"/>
      </a:defRPr>
    </a:lvl1pPr>
    <a:lvl2pPr indent="228600" defTabSz="1733973" latinLnBrk="0">
      <a:defRPr sz="2000">
        <a:latin typeface="+mj-lt"/>
        <a:ea typeface="+mj-ea"/>
        <a:cs typeface="+mj-cs"/>
        <a:sym typeface="맑은 고딕"/>
      </a:defRPr>
    </a:lvl2pPr>
    <a:lvl3pPr indent="457200" defTabSz="1733973" latinLnBrk="0">
      <a:defRPr sz="2000">
        <a:latin typeface="+mj-lt"/>
        <a:ea typeface="+mj-ea"/>
        <a:cs typeface="+mj-cs"/>
        <a:sym typeface="맑은 고딕"/>
      </a:defRPr>
    </a:lvl3pPr>
    <a:lvl4pPr indent="685800" defTabSz="1733973" latinLnBrk="0">
      <a:defRPr sz="2000">
        <a:latin typeface="+mj-lt"/>
        <a:ea typeface="+mj-ea"/>
        <a:cs typeface="+mj-cs"/>
        <a:sym typeface="맑은 고딕"/>
      </a:defRPr>
    </a:lvl4pPr>
    <a:lvl5pPr indent="914400" defTabSz="1733973" latinLnBrk="0">
      <a:defRPr sz="2000">
        <a:latin typeface="+mj-lt"/>
        <a:ea typeface="+mj-ea"/>
        <a:cs typeface="+mj-cs"/>
        <a:sym typeface="맑은 고딕"/>
      </a:defRPr>
    </a:lvl5pPr>
    <a:lvl6pPr indent="1143000" defTabSz="1733973" latinLnBrk="0">
      <a:defRPr sz="2000">
        <a:latin typeface="+mj-lt"/>
        <a:ea typeface="+mj-ea"/>
        <a:cs typeface="+mj-cs"/>
        <a:sym typeface="맑은 고딕"/>
      </a:defRPr>
    </a:lvl6pPr>
    <a:lvl7pPr indent="1371600" defTabSz="1733973" latinLnBrk="0">
      <a:defRPr sz="2000">
        <a:latin typeface="+mj-lt"/>
        <a:ea typeface="+mj-ea"/>
        <a:cs typeface="+mj-cs"/>
        <a:sym typeface="맑은 고딕"/>
      </a:defRPr>
    </a:lvl7pPr>
    <a:lvl8pPr indent="1600200" defTabSz="1733973" latinLnBrk="0">
      <a:defRPr sz="2000">
        <a:latin typeface="+mj-lt"/>
        <a:ea typeface="+mj-ea"/>
        <a:cs typeface="+mj-cs"/>
        <a:sym typeface="맑은 고딕"/>
      </a:defRPr>
    </a:lvl8pPr>
    <a:lvl9pPr indent="1828800" defTabSz="1733973" latinLnBrk="0">
      <a:defRPr sz="20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[</a:t>
            </a:r>
            <a:r>
              <a:rPr lang="en-US" altLang="ko-KR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Reference Code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try {digitalData.page.pathIndicator.depth_2 = "mobile";} catch (e) {}</a:t>
            </a:r>
          </a:p>
          <a:p>
            <a:r>
              <a:rPr lang="en-US" altLang="ko-KR" dirty="0"/>
              <a:t>try {digitalData.page.pathIndicator.depth_3 = "smartphones";} catch (e) {}</a:t>
            </a:r>
          </a:p>
          <a:p>
            <a:r>
              <a:rPr lang="en-US" altLang="ko-KR" dirty="0"/>
              <a:t>try {digitalData.page.pathIndicator.depth_4 = "galaxy z";} catch (e) {}</a:t>
            </a:r>
          </a:p>
          <a:p>
            <a:r>
              <a:rPr lang="en-US" altLang="ko-KR" dirty="0"/>
              <a:t>try {digitalData.page.pathIndicator.depth_5 = "galaxy-zfold-7";}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digitalData.product.pvi_type_name</a:t>
            </a:r>
            <a:r>
              <a:rPr lang="en-US" altLang="ko-KR" dirty="0"/>
              <a:t>      = "Mobile";} catch (e) {} 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digitalData.product.pvi_subtype_name</a:t>
            </a:r>
            <a:r>
              <a:rPr lang="en-US" altLang="ko-KR" dirty="0"/>
              <a:t>   = "Smartphone";}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digitalData.product.model_name</a:t>
            </a:r>
            <a:r>
              <a:rPr lang="en-US" altLang="ko-KR" dirty="0"/>
              <a:t>         = "SM-</a:t>
            </a:r>
            <a:r>
              <a:rPr lang="en-US" altLang="ko-KR" dirty="0">
                <a:solidFill>
                  <a:srgbClr val="FF0000"/>
                </a:solidFill>
              </a:rPr>
              <a:t>z937</a:t>
            </a:r>
            <a:r>
              <a:rPr lang="en-US" altLang="ko-KR" dirty="0"/>
              <a:t>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digitalData.product.displayName</a:t>
            </a:r>
            <a:r>
              <a:rPr lang="en-US" altLang="ko-KR" dirty="0"/>
              <a:t>        = "galaxy zfold7 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digitalData.product.category</a:t>
            </a:r>
            <a:r>
              <a:rPr lang="en-US" altLang="ko-KR" dirty="0"/>
              <a:t>           = digitalData.page.pathIndicator.depth_2;}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digitalData.product.pd_sub_type</a:t>
            </a:r>
            <a:r>
              <a:rPr lang="en-US" altLang="ko-KR" dirty="0"/>
              <a:t>        = "galaxy z";} catch (e) {}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26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[</a:t>
            </a:r>
            <a:r>
              <a:rPr lang="en-US" altLang="ko-KR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Reference Code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try {digitalData.page.pathIndicator.depth_2 = "mobile";} catch (e) {}</a:t>
            </a:r>
          </a:p>
          <a:p>
            <a:r>
              <a:rPr lang="en-US" altLang="ko-KR" dirty="0"/>
              <a:t>try {digitalData.page.pathIndicator.depth_3 = "smartphones";} catch (e) {}</a:t>
            </a:r>
          </a:p>
          <a:p>
            <a:r>
              <a:rPr lang="en-US" altLang="ko-KR" dirty="0"/>
              <a:t>try {digitalData.page.pathIndicator.depth_4 = "galaxy z";} catch (e) {}</a:t>
            </a:r>
          </a:p>
          <a:p>
            <a:r>
              <a:rPr lang="en-US" altLang="ko-KR" dirty="0"/>
              <a:t>try {digitalData.page.pathIndicator.depth_5 = "galaxy-zfold-7";}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digitalData.product.pvi_type_name</a:t>
            </a:r>
            <a:r>
              <a:rPr lang="en-US" altLang="ko-KR" dirty="0"/>
              <a:t>      = "Mobile";} catch (e) {} 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digitalData.product.pvi_subtype_name</a:t>
            </a:r>
            <a:r>
              <a:rPr lang="en-US" altLang="ko-KR" dirty="0"/>
              <a:t>   = "Smartphone";}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digitalData.product.model_name</a:t>
            </a:r>
            <a:r>
              <a:rPr lang="en-US" altLang="ko-KR" dirty="0"/>
              <a:t>         = "SM-</a:t>
            </a:r>
            <a:r>
              <a:rPr lang="en-US" altLang="ko-KR" dirty="0">
                <a:solidFill>
                  <a:srgbClr val="FF0000"/>
                </a:solidFill>
              </a:rPr>
              <a:t>z937</a:t>
            </a:r>
            <a:r>
              <a:rPr lang="en-US" altLang="ko-KR" dirty="0"/>
              <a:t>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digitalData.product.displayName</a:t>
            </a:r>
            <a:r>
              <a:rPr lang="en-US" altLang="ko-KR" dirty="0"/>
              <a:t>        = "galaxy zfold7 ";}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digitalData.product.category</a:t>
            </a:r>
            <a:r>
              <a:rPr lang="en-US" altLang="ko-KR" dirty="0"/>
              <a:t>           = digitalData.page.pathIndicator.depth_2;} catch (e) {}</a:t>
            </a:r>
          </a:p>
          <a:p>
            <a:r>
              <a:rPr lang="en-US" altLang="ko-KR" dirty="0"/>
              <a:t>try {</a:t>
            </a:r>
            <a:r>
              <a:rPr lang="en-US" altLang="ko-KR" dirty="0" err="1"/>
              <a:t>digitalData.product.pd_sub_type</a:t>
            </a:r>
            <a:r>
              <a:rPr lang="en-US" altLang="ko-KR" dirty="0"/>
              <a:t>        = "galaxy z";} catch (e) {}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3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19279A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" name="Samsung_Logo_Wordmark_RGB.png" descr="Samsung_Logo_Wordmark_R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57" y="387838"/>
            <a:ext cx="1431256" cy="219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9" name="본문 첫 번째 줄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1179319" y="4213911"/>
            <a:ext cx="7394962" cy="2333364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79319" y="6619068"/>
            <a:ext cx="7394962" cy="79873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텍스트"/>
          <p:cNvSpPr txBox="1">
            <a:spLocks noGrp="1"/>
          </p:cNvSpPr>
          <p:nvPr>
            <p:ph type="title"/>
          </p:nvPr>
        </p:nvSpPr>
        <p:spPr>
          <a:xfrm>
            <a:off x="1179319" y="4213911"/>
            <a:ext cx="7394962" cy="2333364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6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79319" y="6619068"/>
            <a:ext cx="7394962" cy="79873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4957" y="3235693"/>
            <a:ext cx="7843688" cy="152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897" tIns="35897" rIns="35897" bIns="35897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4957" y="4886995"/>
            <a:ext cx="7843688" cy="4442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897" tIns="35897" rIns="35897" bIns="35897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05058" y="9625514"/>
            <a:ext cx="338698" cy="344564"/>
          </a:xfrm>
          <a:prstGeom prst="rect">
            <a:avLst/>
          </a:prstGeom>
          <a:ln w="12700">
            <a:miter lim="400000"/>
          </a:ln>
        </p:spPr>
        <p:txBody>
          <a:bodyPr wrap="none" lIns="35897" tIns="35897" rIns="35897" bIns="35897">
            <a:spAutoFit/>
          </a:bodyPr>
          <a:lstStyle>
            <a:lvl1pPr algn="ctr" defTabSz="778932"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555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00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44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89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33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78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22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67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1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48"/>
          <p:cNvSpPr txBox="1"/>
          <p:nvPr/>
        </p:nvSpPr>
        <p:spPr>
          <a:xfrm>
            <a:off x="1211820" y="5404877"/>
            <a:ext cx="7616871" cy="101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rPr lang="en-US" altLang="ko-KR"/>
              <a:t>Galaxy Z Fold7</a:t>
            </a:r>
          </a:p>
          <a:p>
            <a:pPr defTabSz="975358">
              <a:lnSpc>
                <a:spcPct val="120000"/>
              </a:lnSpc>
              <a:defRPr sz="2000">
                <a:solidFill>
                  <a:srgbClr val="535353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rPr dirty="0"/>
              <a:t>Tagging Guide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2701372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Highlights (3/4)</a:t>
            </a:r>
            <a:endParaRPr dirty="0"/>
          </a:p>
        </p:txBody>
      </p:sp>
      <p:graphicFrame>
        <p:nvGraphicFramePr>
          <p:cNvPr id="26" name="표 62">
            <a:extLst>
              <a:ext uri="{FF2B5EF4-FFF2-40B4-BE49-F238E27FC236}">
                <a16:creationId xmlns:a16="http://schemas.microsoft.com/office/drawing/2014/main" id="{D9F14377-75C3-4951-BD14-4205A805974C}"/>
              </a:ext>
            </a:extLst>
          </p:cNvPr>
          <p:cNvGraphicFramePr/>
          <p:nvPr/>
        </p:nvGraphicFramePr>
        <p:xfrm>
          <a:off x="318462" y="5785815"/>
          <a:ext cx="8698338" cy="20948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FF97E0E-1F76-45D5-9C44-0903D04D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8" y="1046574"/>
            <a:ext cx="6204857" cy="4225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8B2DF1-85EC-4A19-B639-7D73E4EC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13" y="4655821"/>
            <a:ext cx="331741" cy="350519"/>
          </a:xfrm>
          <a:prstGeom prst="rect">
            <a:avLst/>
          </a:prstGeom>
        </p:spPr>
      </p:pic>
      <p:sp>
        <p:nvSpPr>
          <p:cNvPr id="27" name="직사각형 35">
            <a:extLst>
              <a:ext uri="{FF2B5EF4-FFF2-40B4-BE49-F238E27FC236}">
                <a16:creationId xmlns:a16="http://schemas.microsoft.com/office/drawing/2014/main" id="{7FF18834-84B8-44FE-8650-5D08A16726F8}"/>
              </a:ext>
            </a:extLst>
          </p:cNvPr>
          <p:cNvSpPr/>
          <p:nvPr/>
        </p:nvSpPr>
        <p:spPr>
          <a:xfrm>
            <a:off x="5620729" y="4707845"/>
            <a:ext cx="288580" cy="25610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DACEE096-CAE2-4046-A959-0D4DC3B4DDA6}"/>
              </a:ext>
            </a:extLst>
          </p:cNvPr>
          <p:cNvSpPr/>
          <p:nvPr/>
        </p:nvSpPr>
        <p:spPr>
          <a:xfrm>
            <a:off x="5500380" y="459954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5C7CE8-ABFC-4260-9E52-A41542751D26}"/>
              </a:ext>
            </a:extLst>
          </p:cNvPr>
          <p:cNvSpPr/>
          <p:nvPr/>
        </p:nvSpPr>
        <p:spPr>
          <a:xfrm>
            <a:off x="5955488" y="4702069"/>
            <a:ext cx="294208" cy="26188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1" name="원">
            <a:extLst>
              <a:ext uri="{FF2B5EF4-FFF2-40B4-BE49-F238E27FC236}">
                <a16:creationId xmlns:a16="http://schemas.microsoft.com/office/drawing/2014/main" id="{942324B3-0C1D-49AD-8F8C-C3F7C3B6B5B0}"/>
              </a:ext>
            </a:extLst>
          </p:cNvPr>
          <p:cNvSpPr/>
          <p:nvPr/>
        </p:nvSpPr>
        <p:spPr>
          <a:xfrm>
            <a:off x="5868554" y="45903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1617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66203AB-3F6D-44AB-AB3F-A451ABFE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8" y="982663"/>
            <a:ext cx="6276977" cy="436529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272702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Highlights (4/4)</a:t>
            </a:r>
            <a:endParaRPr dirty="0"/>
          </a:p>
        </p:txBody>
      </p:sp>
      <p:graphicFrame>
        <p:nvGraphicFramePr>
          <p:cNvPr id="26" name="표 62">
            <a:extLst>
              <a:ext uri="{FF2B5EF4-FFF2-40B4-BE49-F238E27FC236}">
                <a16:creationId xmlns:a16="http://schemas.microsoft.com/office/drawing/2014/main" id="{D9F14377-75C3-4951-BD14-4205A805974C}"/>
              </a:ext>
            </a:extLst>
          </p:cNvPr>
          <p:cNvGraphicFramePr/>
          <p:nvPr/>
        </p:nvGraphicFramePr>
        <p:xfrm>
          <a:off x="318462" y="5785815"/>
          <a:ext cx="8698338" cy="20948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8600A3D-28E8-4379-88E5-7FF3BB68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57" y="4748238"/>
            <a:ext cx="249546" cy="268262"/>
          </a:xfrm>
          <a:prstGeom prst="rect">
            <a:avLst/>
          </a:prstGeom>
        </p:spPr>
      </p:pic>
      <p:sp>
        <p:nvSpPr>
          <p:cNvPr id="27" name="직사각형 35">
            <a:extLst>
              <a:ext uri="{FF2B5EF4-FFF2-40B4-BE49-F238E27FC236}">
                <a16:creationId xmlns:a16="http://schemas.microsoft.com/office/drawing/2014/main" id="{21486F67-8908-4B5A-9861-AF9E6559AC76}"/>
              </a:ext>
            </a:extLst>
          </p:cNvPr>
          <p:cNvSpPr/>
          <p:nvPr/>
        </p:nvSpPr>
        <p:spPr>
          <a:xfrm>
            <a:off x="5620729" y="4733245"/>
            <a:ext cx="288580" cy="25610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5E409C97-C13F-4ADD-8F98-FEC22E3B9E6C}"/>
              </a:ext>
            </a:extLst>
          </p:cNvPr>
          <p:cNvSpPr/>
          <p:nvPr/>
        </p:nvSpPr>
        <p:spPr>
          <a:xfrm>
            <a:off x="5500380" y="462494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814A73-102C-4174-8F93-22A274B8A6A5}"/>
              </a:ext>
            </a:extLst>
          </p:cNvPr>
          <p:cNvSpPr/>
          <p:nvPr/>
        </p:nvSpPr>
        <p:spPr>
          <a:xfrm>
            <a:off x="5955488" y="4727469"/>
            <a:ext cx="294208" cy="26188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0" name="원">
            <a:extLst>
              <a:ext uri="{FF2B5EF4-FFF2-40B4-BE49-F238E27FC236}">
                <a16:creationId xmlns:a16="http://schemas.microsoft.com/office/drawing/2014/main" id="{69C84531-44D1-4F2E-A07B-46259A9EE522}"/>
              </a:ext>
            </a:extLst>
          </p:cNvPr>
          <p:cNvSpPr/>
          <p:nvPr/>
        </p:nvSpPr>
        <p:spPr>
          <a:xfrm>
            <a:off x="5868554" y="46157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628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7E4FDD-9633-4C4A-A2E6-DDEFEE71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6" y="961642"/>
            <a:ext cx="5779509" cy="413954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318460" y="458574"/>
            <a:ext cx="2268562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Colors(1/3)</a:t>
            </a:r>
            <a:endParaRPr dirty="0"/>
          </a:p>
        </p:txBody>
      </p:sp>
      <p:sp>
        <p:nvSpPr>
          <p:cNvPr id="10" name="원">
            <a:extLst>
              <a:ext uri="{FF2B5EF4-FFF2-40B4-BE49-F238E27FC236}">
                <a16:creationId xmlns:a16="http://schemas.microsoft.com/office/drawing/2014/main" id="{8784D4E2-7A37-4751-8269-881A84F83EA4}"/>
              </a:ext>
            </a:extLst>
          </p:cNvPr>
          <p:cNvSpPr/>
          <p:nvPr/>
        </p:nvSpPr>
        <p:spPr>
          <a:xfrm>
            <a:off x="2489337" y="41826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BEB4E-9324-404A-83C1-1452BDC8B138}"/>
              </a:ext>
            </a:extLst>
          </p:cNvPr>
          <p:cNvSpPr/>
          <p:nvPr/>
        </p:nvSpPr>
        <p:spPr>
          <a:xfrm>
            <a:off x="2610652" y="4386452"/>
            <a:ext cx="174788" cy="176538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" name="원">
            <a:extLst>
              <a:ext uri="{FF2B5EF4-FFF2-40B4-BE49-F238E27FC236}">
                <a16:creationId xmlns:a16="http://schemas.microsoft.com/office/drawing/2014/main" id="{2C52FA4D-198C-4846-8F4C-C1A7D8A535A3}"/>
              </a:ext>
            </a:extLst>
          </p:cNvPr>
          <p:cNvSpPr/>
          <p:nvPr/>
        </p:nvSpPr>
        <p:spPr>
          <a:xfrm>
            <a:off x="2681425" y="41826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617EBF-AB4E-4B7C-A39B-F329F5ACABE1}"/>
              </a:ext>
            </a:extLst>
          </p:cNvPr>
          <p:cNvSpPr/>
          <p:nvPr/>
        </p:nvSpPr>
        <p:spPr>
          <a:xfrm>
            <a:off x="2807503" y="4386452"/>
            <a:ext cx="174788" cy="176538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4" name="원">
            <a:extLst>
              <a:ext uri="{FF2B5EF4-FFF2-40B4-BE49-F238E27FC236}">
                <a16:creationId xmlns:a16="http://schemas.microsoft.com/office/drawing/2014/main" id="{03434F40-AC61-4A9F-A565-3A3EF174813E}"/>
              </a:ext>
            </a:extLst>
          </p:cNvPr>
          <p:cNvSpPr/>
          <p:nvPr/>
        </p:nvSpPr>
        <p:spPr>
          <a:xfrm>
            <a:off x="2887109" y="41826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3</a:t>
            </a:r>
            <a:endParaRPr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58F9F-2A7D-4391-9219-1A1BBCB1BDF3}"/>
              </a:ext>
            </a:extLst>
          </p:cNvPr>
          <p:cNvSpPr/>
          <p:nvPr/>
        </p:nvSpPr>
        <p:spPr>
          <a:xfrm>
            <a:off x="3008424" y="4386452"/>
            <a:ext cx="174788" cy="176538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6" name="원">
            <a:extLst>
              <a:ext uri="{FF2B5EF4-FFF2-40B4-BE49-F238E27FC236}">
                <a16:creationId xmlns:a16="http://schemas.microsoft.com/office/drawing/2014/main" id="{953C2A4F-76BC-4703-87BF-7D4C3C388248}"/>
              </a:ext>
            </a:extLst>
          </p:cNvPr>
          <p:cNvSpPr/>
          <p:nvPr/>
        </p:nvSpPr>
        <p:spPr>
          <a:xfrm>
            <a:off x="3071029" y="41826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4</a:t>
            </a:r>
            <a:endParaRPr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93662E-CDB2-41EE-A369-136E4CCE1A22}"/>
              </a:ext>
            </a:extLst>
          </p:cNvPr>
          <p:cNvSpPr/>
          <p:nvPr/>
        </p:nvSpPr>
        <p:spPr>
          <a:xfrm>
            <a:off x="3192344" y="4386452"/>
            <a:ext cx="174788" cy="176538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aphicFrame>
        <p:nvGraphicFramePr>
          <p:cNvPr id="18" name="표 62">
            <a:extLst>
              <a:ext uri="{FF2B5EF4-FFF2-40B4-BE49-F238E27FC236}">
                <a16:creationId xmlns:a16="http://schemas.microsoft.com/office/drawing/2014/main" id="{A4DA2FF3-DF19-4897-90A6-721DD43CB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429382"/>
              </p:ext>
            </p:extLst>
          </p:nvPr>
        </p:nvGraphicFramePr>
        <p:xfrm>
          <a:off x="318462" y="5295721"/>
          <a:ext cx="8698338" cy="77031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 Shadow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blue-shadow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galaxy-z-fold7^blue-shadow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 err="1">
                          <a:solidFill>
                            <a:srgbClr val="FFFFFF"/>
                          </a:solidFill>
                          <a:sym typeface="맑은 고딕"/>
                        </a:rPr>
                        <a:t>Colorchip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 –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Silver Shadow</a:t>
                      </a:r>
                      <a:endParaRPr sz="1000" b="1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silver-shadow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ilver-shadow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JetBlack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jetblack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jetblack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Online exclusive &gt;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Mint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exclusivecolors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:slct-color: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mint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exclusivecolors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:slct-color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galaxy-z-fold7^mint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Pre-order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4285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microsite_buyAction</a:t>
                      </a:r>
                      <a:r>
                        <a:rPr dirty="0"/>
                        <a:t>" data-omni="</a:t>
                      </a:r>
                      <a:r>
                        <a:rPr lang="en-US" dirty="0"/>
                        <a:t>galaxy-z-fold7</a:t>
                      </a:r>
                      <a:r>
                        <a:rPr dirty="0"/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dirty="0"/>
                        <a:t>:conv-pdt: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pre-order</a:t>
                      </a:r>
                      <a:r>
                        <a:rPr dirty="0"/>
                        <a:t>|;</a:t>
                      </a:r>
                      <a:r>
                        <a:rPr lang="en-US" dirty="0"/>
                        <a:t>SM-F966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30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ga-ca="buy </a:t>
                      </a:r>
                      <a:r>
                        <a:rPr dirty="0" err="1"/>
                        <a:t>cta</a:t>
                      </a:r>
                      <a:r>
                        <a:rPr dirty="0"/>
                        <a:t>" ga-ac="pre-order" ga-la="</a:t>
                      </a:r>
                      <a:r>
                        <a:rPr lang="en-US" dirty="0"/>
                        <a:t>galaxy-z-fold7</a:t>
                      </a:r>
                      <a:r>
                        <a:rPr dirty="0"/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dirty="0"/>
                        <a:t>:conv-pdt: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pre-order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187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Buy now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181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:conv-pdt:buy-now|;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0102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ga-ac="buy-now"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:conv-pdt:buy-now"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8707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Reserve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49566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:conv-pdt:reserve|;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2884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ga-ac="reserve-now"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:conv-pdt:reserve"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7065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 to buy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3882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:conv-pdt:where-to-buy|;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607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ga-ac="where-to-buy"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:conv-pdt:where-to-buy"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826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53F03-8AC4-4214-A90A-586ED5982BA0}"/>
              </a:ext>
            </a:extLst>
          </p:cNvPr>
          <p:cNvSpPr/>
          <p:nvPr/>
        </p:nvSpPr>
        <p:spPr>
          <a:xfrm flipH="1">
            <a:off x="2656953" y="4676781"/>
            <a:ext cx="657746" cy="28864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FD83C51F-DA3B-444B-8997-4E02B39BC9A8}"/>
              </a:ext>
            </a:extLst>
          </p:cNvPr>
          <p:cNvSpPr/>
          <p:nvPr/>
        </p:nvSpPr>
        <p:spPr>
          <a:xfrm>
            <a:off x="2542297" y="457406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62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9ED6F6-87E7-44C3-BC08-FF656A03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3" y="1018972"/>
            <a:ext cx="5767316" cy="409686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36153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Colors</a:t>
            </a:r>
            <a:r>
              <a:rPr lang="en-US" altLang="ko-KR" dirty="0"/>
              <a:t>(2/3)</a:t>
            </a:r>
            <a:endParaRPr dirty="0"/>
          </a:p>
        </p:txBody>
      </p:sp>
      <p:graphicFrame>
        <p:nvGraphicFramePr>
          <p:cNvPr id="20" name="표 62">
            <a:extLst>
              <a:ext uri="{FF2B5EF4-FFF2-40B4-BE49-F238E27FC236}">
                <a16:creationId xmlns:a16="http://schemas.microsoft.com/office/drawing/2014/main" id="{3DC69B37-AEEE-4042-8D70-EE80AADB3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058130"/>
              </p:ext>
            </p:extLst>
          </p:nvPr>
        </p:nvGraphicFramePr>
        <p:xfrm>
          <a:off x="318462" y="5785815"/>
          <a:ext cx="8698338" cy="31492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Unfold </a:t>
                      </a:r>
                      <a:r>
                        <a:rPr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slct-fold: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unfolded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galaxy-z-fold7:features:design^colors: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slct-fold: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unfolded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 </a:t>
                      </a:r>
                      <a:r>
                        <a:rPr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colors:slct-fold: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^folded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colors:slct-fold: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^folded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 Preset Button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3488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angle-preset"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37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angle-preset"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39466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5499A00-314D-44AA-887A-A3473F5CFD61}"/>
              </a:ext>
            </a:extLst>
          </p:cNvPr>
          <p:cNvGrpSpPr/>
          <p:nvPr/>
        </p:nvGrpSpPr>
        <p:grpSpPr>
          <a:xfrm>
            <a:off x="3424488" y="4074737"/>
            <a:ext cx="617093" cy="887214"/>
            <a:chOff x="3424488" y="4074737"/>
            <a:chExt cx="617093" cy="8872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7F4A89-B6A5-4F48-B2AD-65FCDBC7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7150" y="4696822"/>
              <a:ext cx="254307" cy="26512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F58F9F-2A7D-4391-9219-1A1BBCB1BDF3}"/>
                </a:ext>
              </a:extLst>
            </p:cNvPr>
            <p:cNvSpPr/>
            <p:nvPr/>
          </p:nvSpPr>
          <p:spPr>
            <a:xfrm>
              <a:off x="3541335" y="4382198"/>
              <a:ext cx="250123" cy="252627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3662E-CDB2-41EE-A369-136E4CCE1A22}"/>
                </a:ext>
              </a:extLst>
            </p:cNvPr>
            <p:cNvSpPr/>
            <p:nvPr/>
          </p:nvSpPr>
          <p:spPr>
            <a:xfrm>
              <a:off x="3791458" y="4382560"/>
              <a:ext cx="250123" cy="252627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sp>
          <p:nvSpPr>
            <p:cNvPr id="14" name="원">
              <a:extLst>
                <a:ext uri="{FF2B5EF4-FFF2-40B4-BE49-F238E27FC236}">
                  <a16:creationId xmlns:a16="http://schemas.microsoft.com/office/drawing/2014/main" id="{03434F40-AC61-4A9F-A565-3A3EF174813E}"/>
                </a:ext>
              </a:extLst>
            </p:cNvPr>
            <p:cNvSpPr/>
            <p:nvPr/>
          </p:nvSpPr>
          <p:spPr>
            <a:xfrm>
              <a:off x="3459473" y="420264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dirty="0"/>
                <a:t>1</a:t>
              </a:r>
              <a:endParaRPr dirty="0"/>
            </a:p>
          </p:txBody>
        </p:sp>
        <p:sp>
          <p:nvSpPr>
            <p:cNvPr id="16" name="원">
              <a:extLst>
                <a:ext uri="{FF2B5EF4-FFF2-40B4-BE49-F238E27FC236}">
                  <a16:creationId xmlns:a16="http://schemas.microsoft.com/office/drawing/2014/main" id="{953C2A4F-76BC-4703-87BF-7D4C3C388248}"/>
                </a:ext>
              </a:extLst>
            </p:cNvPr>
            <p:cNvSpPr/>
            <p:nvPr/>
          </p:nvSpPr>
          <p:spPr>
            <a:xfrm>
              <a:off x="3653508" y="4220702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dirty="0"/>
                <a:t>3</a:t>
              </a:r>
              <a:endParaRPr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AD5F2D1-713A-47B2-ADC9-15863860284D}"/>
                </a:ext>
              </a:extLst>
            </p:cNvPr>
            <p:cNvSpPr/>
            <p:nvPr/>
          </p:nvSpPr>
          <p:spPr>
            <a:xfrm>
              <a:off x="3541335" y="4704491"/>
              <a:ext cx="250123" cy="252627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sp>
          <p:nvSpPr>
            <p:cNvPr id="26" name="원">
              <a:extLst>
                <a:ext uri="{FF2B5EF4-FFF2-40B4-BE49-F238E27FC236}">
                  <a16:creationId xmlns:a16="http://schemas.microsoft.com/office/drawing/2014/main" id="{5EDE4BE9-F4BD-4AD2-A33F-FF5DF966C0BC}"/>
                </a:ext>
              </a:extLst>
            </p:cNvPr>
            <p:cNvSpPr/>
            <p:nvPr/>
          </p:nvSpPr>
          <p:spPr>
            <a:xfrm>
              <a:off x="3424488" y="4542633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dirty="0"/>
                <a:t>2</a:t>
              </a:r>
              <a:endParaRPr dirty="0"/>
            </a:p>
          </p:txBody>
        </p:sp>
        <p:sp>
          <p:nvSpPr>
            <p:cNvPr id="27" name="직선 화살표 연결선 36">
              <a:extLst>
                <a:ext uri="{FF2B5EF4-FFF2-40B4-BE49-F238E27FC236}">
                  <a16:creationId xmlns:a16="http://schemas.microsoft.com/office/drawing/2014/main" id="{44DA9D86-D591-405E-90B6-D4CCA9AAF0F7}"/>
                </a:ext>
              </a:extLst>
            </p:cNvPr>
            <p:cNvSpPr/>
            <p:nvPr/>
          </p:nvSpPr>
          <p:spPr>
            <a:xfrm flipH="1" flipV="1">
              <a:off x="3791458" y="4074737"/>
              <a:ext cx="250123" cy="31080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75579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DDF5C4-EFEC-479A-8A26-1DD41FF5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8" y="1014079"/>
            <a:ext cx="5767316" cy="409686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35352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Colors</a:t>
            </a:r>
            <a:r>
              <a:rPr lang="en-US" altLang="ko-KR" dirty="0"/>
              <a:t>(3/3)</a:t>
            </a:r>
            <a:endParaRPr dirty="0"/>
          </a:p>
        </p:txBody>
      </p:sp>
      <p:graphicFrame>
        <p:nvGraphicFramePr>
          <p:cNvPr id="35" name="표 62">
            <a:extLst>
              <a:ext uri="{FF2B5EF4-FFF2-40B4-BE49-F238E27FC236}">
                <a16:creationId xmlns:a16="http://schemas.microsoft.com/office/drawing/2014/main" id="{84E552ED-FFEA-47C1-A5A5-685586DBD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385528"/>
              </p:ext>
            </p:extLst>
          </p:nvPr>
        </p:nvGraphicFramePr>
        <p:xfrm>
          <a:off x="318462" y="5785815"/>
          <a:ext cx="8698338" cy="6924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 preset pop-up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:features:design^colors:lypu-close: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galaxy-z-fold7^angle-preset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:features:design^colors:lypu-close: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galaxy-z-fold7^angle-preset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Front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 angle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 angle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 angle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4402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597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35043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7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 angle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973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2377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:features:design^colors:slct-angle: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8395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A4F547A-8099-4405-8BDA-5A4C499E74D9}"/>
              </a:ext>
            </a:extLst>
          </p:cNvPr>
          <p:cNvGrpSpPr/>
          <p:nvPr/>
        </p:nvGrpSpPr>
        <p:grpSpPr>
          <a:xfrm>
            <a:off x="2207228" y="3466149"/>
            <a:ext cx="1527436" cy="748337"/>
            <a:chOff x="2207228" y="3466149"/>
            <a:chExt cx="1527436" cy="74833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F58F9F-2A7D-4391-9219-1A1BBCB1BDF3}"/>
                </a:ext>
              </a:extLst>
            </p:cNvPr>
            <p:cNvSpPr/>
            <p:nvPr/>
          </p:nvSpPr>
          <p:spPr>
            <a:xfrm>
              <a:off x="3513499" y="3606128"/>
              <a:ext cx="221165" cy="21570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14" name="원">
              <a:extLst>
                <a:ext uri="{FF2B5EF4-FFF2-40B4-BE49-F238E27FC236}">
                  <a16:creationId xmlns:a16="http://schemas.microsoft.com/office/drawing/2014/main" id="{03434F40-AC61-4A9F-A565-3A3EF174813E}"/>
                </a:ext>
              </a:extLst>
            </p:cNvPr>
            <p:cNvSpPr/>
            <p:nvPr/>
          </p:nvSpPr>
          <p:spPr>
            <a:xfrm>
              <a:off x="3412445" y="3466149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1</a:t>
              </a:r>
              <a:endParaRPr sz="7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B44FFE-0C67-4C93-B839-3AC56962D7E0}"/>
                </a:ext>
              </a:extLst>
            </p:cNvPr>
            <p:cNvSpPr/>
            <p:nvPr/>
          </p:nvSpPr>
          <p:spPr>
            <a:xfrm>
              <a:off x="2313772" y="3824463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22" name="원">
              <a:extLst>
                <a:ext uri="{FF2B5EF4-FFF2-40B4-BE49-F238E27FC236}">
                  <a16:creationId xmlns:a16="http://schemas.microsoft.com/office/drawing/2014/main" id="{3A6BCB33-E5D9-40F6-B0A2-30D95EDF86D0}"/>
                </a:ext>
              </a:extLst>
            </p:cNvPr>
            <p:cNvSpPr/>
            <p:nvPr/>
          </p:nvSpPr>
          <p:spPr>
            <a:xfrm>
              <a:off x="2207228" y="3684483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2</a:t>
              </a:r>
              <a:endParaRPr sz="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BD0E66F-9454-49AA-9E55-82EAD327F8F8}"/>
                </a:ext>
              </a:extLst>
            </p:cNvPr>
            <p:cNvSpPr/>
            <p:nvPr/>
          </p:nvSpPr>
          <p:spPr>
            <a:xfrm>
              <a:off x="2796078" y="3824463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24" name="원">
              <a:extLst>
                <a:ext uri="{FF2B5EF4-FFF2-40B4-BE49-F238E27FC236}">
                  <a16:creationId xmlns:a16="http://schemas.microsoft.com/office/drawing/2014/main" id="{79732522-C732-4942-ABFE-6696A3E4750C}"/>
                </a:ext>
              </a:extLst>
            </p:cNvPr>
            <p:cNvSpPr/>
            <p:nvPr/>
          </p:nvSpPr>
          <p:spPr>
            <a:xfrm>
              <a:off x="2689534" y="3684483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3</a:t>
              </a:r>
              <a:endParaRPr sz="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37C119-917B-428D-AE0C-9C62D82BB350}"/>
                </a:ext>
              </a:extLst>
            </p:cNvPr>
            <p:cNvSpPr/>
            <p:nvPr/>
          </p:nvSpPr>
          <p:spPr>
            <a:xfrm>
              <a:off x="3266057" y="3824463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26" name="원">
              <a:extLst>
                <a:ext uri="{FF2B5EF4-FFF2-40B4-BE49-F238E27FC236}">
                  <a16:creationId xmlns:a16="http://schemas.microsoft.com/office/drawing/2014/main" id="{12E759DF-CB2F-417C-99DE-1495578B1662}"/>
                </a:ext>
              </a:extLst>
            </p:cNvPr>
            <p:cNvSpPr/>
            <p:nvPr/>
          </p:nvSpPr>
          <p:spPr>
            <a:xfrm>
              <a:off x="3159513" y="3684483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4</a:t>
              </a:r>
              <a:endParaRPr sz="6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790C9D-2E43-49D9-99E3-A0C0E86F1817}"/>
                </a:ext>
              </a:extLst>
            </p:cNvPr>
            <p:cNvSpPr/>
            <p:nvPr/>
          </p:nvSpPr>
          <p:spPr>
            <a:xfrm>
              <a:off x="2313772" y="4027162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28" name="원">
              <a:extLst>
                <a:ext uri="{FF2B5EF4-FFF2-40B4-BE49-F238E27FC236}">
                  <a16:creationId xmlns:a16="http://schemas.microsoft.com/office/drawing/2014/main" id="{A2C0ABC0-2D25-4AB9-B892-1BFD1E5C1E3C}"/>
                </a:ext>
              </a:extLst>
            </p:cNvPr>
            <p:cNvSpPr/>
            <p:nvPr/>
          </p:nvSpPr>
          <p:spPr>
            <a:xfrm>
              <a:off x="2207228" y="3887182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5</a:t>
              </a:r>
              <a:endParaRPr sz="6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E9507B-CCF1-4A36-A35B-74F352E7A16E}"/>
                </a:ext>
              </a:extLst>
            </p:cNvPr>
            <p:cNvSpPr/>
            <p:nvPr/>
          </p:nvSpPr>
          <p:spPr>
            <a:xfrm>
              <a:off x="2796078" y="4027162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30" name="원">
              <a:extLst>
                <a:ext uri="{FF2B5EF4-FFF2-40B4-BE49-F238E27FC236}">
                  <a16:creationId xmlns:a16="http://schemas.microsoft.com/office/drawing/2014/main" id="{D78D93C9-50CB-46AD-81F8-A173C7F29ACB}"/>
                </a:ext>
              </a:extLst>
            </p:cNvPr>
            <p:cNvSpPr/>
            <p:nvPr/>
          </p:nvSpPr>
          <p:spPr>
            <a:xfrm>
              <a:off x="2689534" y="3887182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6</a:t>
              </a:r>
              <a:endParaRPr sz="6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5185492-EE25-4407-BB71-3125EDB214FD}"/>
                </a:ext>
              </a:extLst>
            </p:cNvPr>
            <p:cNvSpPr/>
            <p:nvPr/>
          </p:nvSpPr>
          <p:spPr>
            <a:xfrm>
              <a:off x="3266057" y="4027162"/>
              <a:ext cx="468607" cy="187324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/>
            </a:p>
          </p:txBody>
        </p:sp>
        <p:sp>
          <p:nvSpPr>
            <p:cNvPr id="32" name="원">
              <a:extLst>
                <a:ext uri="{FF2B5EF4-FFF2-40B4-BE49-F238E27FC236}">
                  <a16:creationId xmlns:a16="http://schemas.microsoft.com/office/drawing/2014/main" id="{20734781-6A1A-4F38-855B-0DCC243BF7CB}"/>
                </a:ext>
              </a:extLst>
            </p:cNvPr>
            <p:cNvSpPr/>
            <p:nvPr/>
          </p:nvSpPr>
          <p:spPr>
            <a:xfrm>
              <a:off x="3159513" y="3887182"/>
              <a:ext cx="170818" cy="18732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600" dirty="0"/>
                <a:t>7</a:t>
              </a:r>
              <a:endParaRPr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0634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AF7167-73A4-4C6A-A1D3-9D5E6E82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0" y="959463"/>
            <a:ext cx="7084166" cy="4011516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35352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Acc Banner</a:t>
            </a:r>
            <a:endParaRPr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601BC9-5ABC-40BC-ABA3-52AE4FC414FD}"/>
              </a:ext>
            </a:extLst>
          </p:cNvPr>
          <p:cNvSpPr/>
          <p:nvPr/>
        </p:nvSpPr>
        <p:spPr>
          <a:xfrm>
            <a:off x="3254076" y="2038324"/>
            <a:ext cx="373043" cy="37721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5" name="원">
            <a:extLst>
              <a:ext uri="{FF2B5EF4-FFF2-40B4-BE49-F238E27FC236}">
                <a16:creationId xmlns:a16="http://schemas.microsoft.com/office/drawing/2014/main" id="{4E6F5488-0B76-43AD-B168-C83D4328DFF2}"/>
              </a:ext>
            </a:extLst>
          </p:cNvPr>
          <p:cNvSpPr/>
          <p:nvPr/>
        </p:nvSpPr>
        <p:spPr>
          <a:xfrm>
            <a:off x="3155318" y="189911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0E87A4-98D3-46DC-93A7-AECDBB6D91A4}"/>
              </a:ext>
            </a:extLst>
          </p:cNvPr>
          <p:cNvSpPr/>
          <p:nvPr/>
        </p:nvSpPr>
        <p:spPr>
          <a:xfrm>
            <a:off x="6446488" y="2028648"/>
            <a:ext cx="383057" cy="38689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7" name="원">
            <a:extLst>
              <a:ext uri="{FF2B5EF4-FFF2-40B4-BE49-F238E27FC236}">
                <a16:creationId xmlns:a16="http://schemas.microsoft.com/office/drawing/2014/main" id="{F398ACCD-C67B-410C-B45B-903D16F2B179}"/>
              </a:ext>
            </a:extLst>
          </p:cNvPr>
          <p:cNvSpPr/>
          <p:nvPr/>
        </p:nvSpPr>
        <p:spPr>
          <a:xfrm>
            <a:off x="6342088" y="189911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graphicFrame>
        <p:nvGraphicFramePr>
          <p:cNvPr id="13" name="표 62">
            <a:extLst>
              <a:ext uri="{FF2B5EF4-FFF2-40B4-BE49-F238E27FC236}">
                <a16:creationId xmlns:a16="http://schemas.microsoft.com/office/drawing/2014/main" id="{1E548703-C49B-4A11-B5D7-91662297123F}"/>
              </a:ext>
            </a:extLst>
          </p:cNvPr>
          <p:cNvGraphicFramePr/>
          <p:nvPr/>
        </p:nvGraphicFramePr>
        <p:xfrm>
          <a:off x="736799" y="7674942"/>
          <a:ext cx="8280001" cy="237883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design^accessories:lypu-open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carbon-shield-case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525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design^accessories:lypu-open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carbon-shield-case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08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6445"/>
                  </a:ext>
                </a:extLst>
              </a:tr>
              <a:tr h="258037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design^accessories:lypu-open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silicone-case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695436"/>
                  </a:ext>
                </a:extLst>
              </a:tr>
              <a:tr h="305662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design^accessories:lypu-open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silicone-case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4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774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C30B1B-2920-47AF-97EF-B55F554D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87033"/>
            <a:ext cx="4956478" cy="3578662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727294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Acc Pop Up (Carbon Shield Case) </a:t>
            </a:r>
            <a:endParaRPr dirty="0"/>
          </a:p>
        </p:txBody>
      </p:sp>
      <p:graphicFrame>
        <p:nvGraphicFramePr>
          <p:cNvPr id="11" name="표 62">
            <a:extLst>
              <a:ext uri="{FF2B5EF4-FFF2-40B4-BE49-F238E27FC236}">
                <a16:creationId xmlns:a16="http://schemas.microsoft.com/office/drawing/2014/main" id="{709968BA-3312-495D-89BB-ADF6923E7E79}"/>
              </a:ext>
            </a:extLst>
          </p:cNvPr>
          <p:cNvGraphicFramePr/>
          <p:nvPr/>
        </p:nvGraphicFramePr>
        <p:xfrm>
          <a:off x="318462" y="4854969"/>
          <a:ext cx="8698338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data-omni-type="</a:t>
                      </a:r>
                      <a:r>
                        <a:rPr lang="en-US" dirty="0" err="1"/>
                        <a:t>microsite_contentinter</a:t>
                      </a:r>
                      <a:r>
                        <a:rPr lang="en-US" dirty="0"/>
                        <a:t>" data-omni="galaxy-z-fold7:features:design^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lang="en-US" dirty="0"/>
                        <a:t>:lypu-close1:close"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ga-ca="content click" ga-ac="feature" ga-la="galaxy-z-fold7:features:</a:t>
                      </a:r>
                      <a:r>
                        <a:rPr lang="en-US" altLang="ko-KR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:lypu-close1:close"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1356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data-omni-type="</a:t>
                      </a:r>
                      <a:r>
                        <a:rPr lang="en-US" dirty="0" err="1"/>
                        <a:t>microsite_contentinter</a:t>
                      </a:r>
                      <a:r>
                        <a:rPr lang="en-US" dirty="0"/>
                        <a:t>" data-omni="galaxy-z-fold7:features:design^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lang="en-US" dirty="0"/>
                        <a:t>:lypu-close2:close"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0803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ga-ca="content click" ga-ac="feature" ga-la="galaxy-z-fold7:features:</a:t>
                      </a:r>
                      <a:r>
                        <a:rPr lang="en-US" altLang="ko-KR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:lypu-close2:close"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55194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CCE530-688F-4045-83BE-EA06DA722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2309"/>
              </p:ext>
            </p:extLst>
          </p:nvPr>
        </p:nvGraphicFramePr>
        <p:xfrm>
          <a:off x="318462" y="7047183"/>
          <a:ext cx="8698338" cy="56606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3504182378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3583181062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1335229109"/>
                    </a:ext>
                  </a:extLst>
                </a:gridCol>
              </a:tblGrid>
              <a:tr h="27563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399469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30555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845840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506221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91793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692269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5789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index:3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3177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index:3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972505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5734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index:4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4476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index:4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34870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1954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index:5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85919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index:5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105258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84953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31248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accessories^carbon-shield-case-popup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226561"/>
                  </a:ext>
                </a:extLst>
              </a:tr>
            </a:tbl>
          </a:graphicData>
        </a:graphic>
      </p:graphicFrame>
      <p:sp>
        <p:nvSpPr>
          <p:cNvPr id="13" name="직사각형 35">
            <a:extLst>
              <a:ext uri="{FF2B5EF4-FFF2-40B4-BE49-F238E27FC236}">
                <a16:creationId xmlns:a16="http://schemas.microsoft.com/office/drawing/2014/main" id="{810C21EA-E951-42A6-965E-A3D5FA065912}"/>
              </a:ext>
            </a:extLst>
          </p:cNvPr>
          <p:cNvSpPr/>
          <p:nvPr/>
        </p:nvSpPr>
        <p:spPr>
          <a:xfrm>
            <a:off x="4815302" y="1149363"/>
            <a:ext cx="302403" cy="302403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6" name="타원 30">
            <a:extLst>
              <a:ext uri="{FF2B5EF4-FFF2-40B4-BE49-F238E27FC236}">
                <a16:creationId xmlns:a16="http://schemas.microsoft.com/office/drawing/2014/main" id="{1021DBC5-8AD1-44E1-B156-1B31D17AC7AF}"/>
              </a:ext>
            </a:extLst>
          </p:cNvPr>
          <p:cNvGrpSpPr/>
          <p:nvPr/>
        </p:nvGrpSpPr>
        <p:grpSpPr>
          <a:xfrm>
            <a:off x="4664101" y="969646"/>
            <a:ext cx="302401" cy="302401"/>
            <a:chOff x="0" y="0"/>
            <a:chExt cx="302400" cy="302400"/>
          </a:xfrm>
        </p:grpSpPr>
        <p:sp>
          <p:nvSpPr>
            <p:cNvPr id="17" name="원">
              <a:extLst>
                <a:ext uri="{FF2B5EF4-FFF2-40B4-BE49-F238E27FC236}">
                  <a16:creationId xmlns:a16="http://schemas.microsoft.com/office/drawing/2014/main" id="{0FD07737-744C-4907-9BD5-38CA9ADA1F50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" name="1">
              <a:extLst>
                <a:ext uri="{FF2B5EF4-FFF2-40B4-BE49-F238E27FC236}">
                  <a16:creationId xmlns:a16="http://schemas.microsoft.com/office/drawing/2014/main" id="{EDED64C0-0E42-48CF-8A88-E2D01DA9B49C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52" name="직사각형 35">
            <a:extLst>
              <a:ext uri="{FF2B5EF4-FFF2-40B4-BE49-F238E27FC236}">
                <a16:creationId xmlns:a16="http://schemas.microsoft.com/office/drawing/2014/main" id="{D4F4157C-A577-49B5-BEB6-0C8CEF565C6B}"/>
              </a:ext>
            </a:extLst>
          </p:cNvPr>
          <p:cNvSpPr/>
          <p:nvPr/>
        </p:nvSpPr>
        <p:spPr>
          <a:xfrm>
            <a:off x="2432541" y="4111689"/>
            <a:ext cx="636785" cy="24372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53" name="타원 30">
            <a:extLst>
              <a:ext uri="{FF2B5EF4-FFF2-40B4-BE49-F238E27FC236}">
                <a16:creationId xmlns:a16="http://schemas.microsoft.com/office/drawing/2014/main" id="{B46F14F8-2E87-4A8E-83DA-2A395BEC023F}"/>
              </a:ext>
            </a:extLst>
          </p:cNvPr>
          <p:cNvGrpSpPr/>
          <p:nvPr/>
        </p:nvGrpSpPr>
        <p:grpSpPr>
          <a:xfrm>
            <a:off x="2281340" y="4076827"/>
            <a:ext cx="302403" cy="302403"/>
            <a:chOff x="-1" y="-1"/>
            <a:chExt cx="302402" cy="302402"/>
          </a:xfrm>
        </p:grpSpPr>
        <p:sp>
          <p:nvSpPr>
            <p:cNvPr id="54" name="원">
              <a:extLst>
                <a:ext uri="{FF2B5EF4-FFF2-40B4-BE49-F238E27FC236}">
                  <a16:creationId xmlns:a16="http://schemas.microsoft.com/office/drawing/2014/main" id="{C341F93B-DA1E-491D-AF45-9CF32E1E9D3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5" name="1">
              <a:extLst>
                <a:ext uri="{FF2B5EF4-FFF2-40B4-BE49-F238E27FC236}">
                  <a16:creationId xmlns:a16="http://schemas.microsoft.com/office/drawing/2014/main" id="{593B04E0-65C9-4927-9255-31D445F5394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792AE58-631E-4B94-97F7-D90CF9FE568A}"/>
              </a:ext>
            </a:extLst>
          </p:cNvPr>
          <p:cNvGrpSpPr/>
          <p:nvPr/>
        </p:nvGrpSpPr>
        <p:grpSpPr>
          <a:xfrm>
            <a:off x="2349168" y="3707410"/>
            <a:ext cx="198297" cy="339517"/>
            <a:chOff x="2410246" y="3707410"/>
            <a:chExt cx="198297" cy="339517"/>
          </a:xfrm>
        </p:grpSpPr>
        <p:sp>
          <p:nvSpPr>
            <p:cNvPr id="85" name="직사각형 35">
              <a:extLst>
                <a:ext uri="{FF2B5EF4-FFF2-40B4-BE49-F238E27FC236}">
                  <a16:creationId xmlns:a16="http://schemas.microsoft.com/office/drawing/2014/main" id="{C8A9DC2E-16D8-4514-AA20-A00F7E0C25CC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86" name="타원 30">
              <a:extLst>
                <a:ext uri="{FF2B5EF4-FFF2-40B4-BE49-F238E27FC236}">
                  <a16:creationId xmlns:a16="http://schemas.microsoft.com/office/drawing/2014/main" id="{060DC766-2523-44EA-876E-87BF244F9B11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87" name="원">
                <a:extLst>
                  <a:ext uri="{FF2B5EF4-FFF2-40B4-BE49-F238E27FC236}">
                    <a16:creationId xmlns:a16="http://schemas.microsoft.com/office/drawing/2014/main" id="{2166B499-285F-4DBB-A31D-0740EE1AE69F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88" name="1">
                <a:extLst>
                  <a:ext uri="{FF2B5EF4-FFF2-40B4-BE49-F238E27FC236}">
                    <a16:creationId xmlns:a16="http://schemas.microsoft.com/office/drawing/2014/main" id="{ECB79330-00F7-418B-9D02-65D6D5532B2B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3</a:t>
                </a:r>
                <a:endParaRPr dirty="0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F37A4B4-0029-46CD-A5BD-7E34DB377927}"/>
              </a:ext>
            </a:extLst>
          </p:cNvPr>
          <p:cNvGrpSpPr/>
          <p:nvPr/>
        </p:nvGrpSpPr>
        <p:grpSpPr>
          <a:xfrm>
            <a:off x="2484990" y="3707410"/>
            <a:ext cx="198297" cy="339517"/>
            <a:chOff x="2410246" y="3707410"/>
            <a:chExt cx="198297" cy="339517"/>
          </a:xfrm>
        </p:grpSpPr>
        <p:sp>
          <p:nvSpPr>
            <p:cNvPr id="90" name="직사각형 35">
              <a:extLst>
                <a:ext uri="{FF2B5EF4-FFF2-40B4-BE49-F238E27FC236}">
                  <a16:creationId xmlns:a16="http://schemas.microsoft.com/office/drawing/2014/main" id="{A527901B-B886-409B-B35A-AA6514947D36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91" name="타원 30">
              <a:extLst>
                <a:ext uri="{FF2B5EF4-FFF2-40B4-BE49-F238E27FC236}">
                  <a16:creationId xmlns:a16="http://schemas.microsoft.com/office/drawing/2014/main" id="{43BC9671-E151-42BE-B5C9-A42B4C594955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92" name="원">
                <a:extLst>
                  <a:ext uri="{FF2B5EF4-FFF2-40B4-BE49-F238E27FC236}">
                    <a16:creationId xmlns:a16="http://schemas.microsoft.com/office/drawing/2014/main" id="{2B807389-6EBE-44D5-8F2A-D14DBF36DF38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93" name="1">
                <a:extLst>
                  <a:ext uri="{FF2B5EF4-FFF2-40B4-BE49-F238E27FC236}">
                    <a16:creationId xmlns:a16="http://schemas.microsoft.com/office/drawing/2014/main" id="{22FF73AF-2252-4654-984E-3F1AEFB77116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4</a:t>
                </a:r>
                <a:endParaRPr dirty="0"/>
              </a:p>
            </p:txBody>
          </p:sp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5768208-6D07-4F87-BE70-06C584F12099}"/>
              </a:ext>
            </a:extLst>
          </p:cNvPr>
          <p:cNvGrpSpPr/>
          <p:nvPr/>
        </p:nvGrpSpPr>
        <p:grpSpPr>
          <a:xfrm>
            <a:off x="2615062" y="3707410"/>
            <a:ext cx="198297" cy="339517"/>
            <a:chOff x="2410246" y="3707410"/>
            <a:chExt cx="198297" cy="339517"/>
          </a:xfrm>
        </p:grpSpPr>
        <p:sp>
          <p:nvSpPr>
            <p:cNvPr id="95" name="직사각형 35">
              <a:extLst>
                <a:ext uri="{FF2B5EF4-FFF2-40B4-BE49-F238E27FC236}">
                  <a16:creationId xmlns:a16="http://schemas.microsoft.com/office/drawing/2014/main" id="{35D1AC88-673F-4FF3-A107-F42A47C7467C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96" name="타원 30">
              <a:extLst>
                <a:ext uri="{FF2B5EF4-FFF2-40B4-BE49-F238E27FC236}">
                  <a16:creationId xmlns:a16="http://schemas.microsoft.com/office/drawing/2014/main" id="{D4D4875F-91CB-4939-8F76-68C265C49DE9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97" name="원">
                <a:extLst>
                  <a:ext uri="{FF2B5EF4-FFF2-40B4-BE49-F238E27FC236}">
                    <a16:creationId xmlns:a16="http://schemas.microsoft.com/office/drawing/2014/main" id="{7D0A386A-E45E-4B8F-9CD1-F6ADD4A935EB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98" name="1">
                <a:extLst>
                  <a:ext uri="{FF2B5EF4-FFF2-40B4-BE49-F238E27FC236}">
                    <a16:creationId xmlns:a16="http://schemas.microsoft.com/office/drawing/2014/main" id="{C3DC231C-058F-46BB-B35A-E9B12873A004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5</a:t>
                </a:r>
                <a:endParaRPr dirty="0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B3073211-1663-45FC-9D8C-6EBA215AF83F}"/>
              </a:ext>
            </a:extLst>
          </p:cNvPr>
          <p:cNvGrpSpPr/>
          <p:nvPr/>
        </p:nvGrpSpPr>
        <p:grpSpPr>
          <a:xfrm>
            <a:off x="2739384" y="3705122"/>
            <a:ext cx="198297" cy="339517"/>
            <a:chOff x="2410246" y="3707410"/>
            <a:chExt cx="198297" cy="339517"/>
          </a:xfrm>
        </p:grpSpPr>
        <p:sp>
          <p:nvSpPr>
            <p:cNvPr id="100" name="직사각형 35">
              <a:extLst>
                <a:ext uri="{FF2B5EF4-FFF2-40B4-BE49-F238E27FC236}">
                  <a16:creationId xmlns:a16="http://schemas.microsoft.com/office/drawing/2014/main" id="{92FE67FD-8A4C-40E0-9AF4-2FDC73CC483D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101" name="타원 30">
              <a:extLst>
                <a:ext uri="{FF2B5EF4-FFF2-40B4-BE49-F238E27FC236}">
                  <a16:creationId xmlns:a16="http://schemas.microsoft.com/office/drawing/2014/main" id="{31927307-2191-4A90-B586-A776D9430B7F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102" name="원">
                <a:extLst>
                  <a:ext uri="{FF2B5EF4-FFF2-40B4-BE49-F238E27FC236}">
                    <a16:creationId xmlns:a16="http://schemas.microsoft.com/office/drawing/2014/main" id="{9870DA0D-6F8D-4FD2-9CA8-D4B2F79E5D30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103" name="1">
                <a:extLst>
                  <a:ext uri="{FF2B5EF4-FFF2-40B4-BE49-F238E27FC236}">
                    <a16:creationId xmlns:a16="http://schemas.microsoft.com/office/drawing/2014/main" id="{19769F1E-1468-4D94-B5F4-E74BF0315C83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6</a:t>
                </a:r>
                <a:endParaRPr dirty="0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1E2E4A7-ADEF-423B-9B5D-83C8D4342A29}"/>
              </a:ext>
            </a:extLst>
          </p:cNvPr>
          <p:cNvGrpSpPr/>
          <p:nvPr/>
        </p:nvGrpSpPr>
        <p:grpSpPr>
          <a:xfrm>
            <a:off x="2880956" y="3705122"/>
            <a:ext cx="198297" cy="339517"/>
            <a:chOff x="2410246" y="3707410"/>
            <a:chExt cx="198297" cy="339517"/>
          </a:xfrm>
        </p:grpSpPr>
        <p:sp>
          <p:nvSpPr>
            <p:cNvPr id="105" name="직사각형 35">
              <a:extLst>
                <a:ext uri="{FF2B5EF4-FFF2-40B4-BE49-F238E27FC236}">
                  <a16:creationId xmlns:a16="http://schemas.microsoft.com/office/drawing/2014/main" id="{297AC39B-0904-4C35-9C17-CE7507B59E9B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106" name="타원 30">
              <a:extLst>
                <a:ext uri="{FF2B5EF4-FFF2-40B4-BE49-F238E27FC236}">
                  <a16:creationId xmlns:a16="http://schemas.microsoft.com/office/drawing/2014/main" id="{2D0D1624-3725-4AF3-B954-1CC250EC3B4D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107" name="원">
                <a:extLst>
                  <a:ext uri="{FF2B5EF4-FFF2-40B4-BE49-F238E27FC236}">
                    <a16:creationId xmlns:a16="http://schemas.microsoft.com/office/drawing/2014/main" id="{0D9FB921-C64D-4164-A702-4DA1438BE315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108" name="1">
                <a:extLst>
                  <a:ext uri="{FF2B5EF4-FFF2-40B4-BE49-F238E27FC236}">
                    <a16:creationId xmlns:a16="http://schemas.microsoft.com/office/drawing/2014/main" id="{A162730B-83DB-4C56-BF55-672EF121D339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7</a:t>
                </a:r>
                <a:endParaRPr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0C54881-2682-4929-BBA5-3433C372E229}"/>
              </a:ext>
            </a:extLst>
          </p:cNvPr>
          <p:cNvGrpSpPr/>
          <p:nvPr/>
        </p:nvGrpSpPr>
        <p:grpSpPr>
          <a:xfrm>
            <a:off x="3022528" y="3702305"/>
            <a:ext cx="198297" cy="339517"/>
            <a:chOff x="2410246" y="3707410"/>
            <a:chExt cx="198297" cy="339517"/>
          </a:xfrm>
        </p:grpSpPr>
        <p:sp>
          <p:nvSpPr>
            <p:cNvPr id="110" name="직사각형 35">
              <a:extLst>
                <a:ext uri="{FF2B5EF4-FFF2-40B4-BE49-F238E27FC236}">
                  <a16:creationId xmlns:a16="http://schemas.microsoft.com/office/drawing/2014/main" id="{D549057B-1B32-45AF-8817-FAC88B83566C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111" name="타원 30">
              <a:extLst>
                <a:ext uri="{FF2B5EF4-FFF2-40B4-BE49-F238E27FC236}">
                  <a16:creationId xmlns:a16="http://schemas.microsoft.com/office/drawing/2014/main" id="{4113005C-92ED-4CB2-AE1F-624C75AAC47B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112" name="원">
                <a:extLst>
                  <a:ext uri="{FF2B5EF4-FFF2-40B4-BE49-F238E27FC236}">
                    <a16:creationId xmlns:a16="http://schemas.microsoft.com/office/drawing/2014/main" id="{3B8C7AA6-438B-4EA7-8658-CE212BF8D256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113" name="1">
                <a:extLst>
                  <a:ext uri="{FF2B5EF4-FFF2-40B4-BE49-F238E27FC236}">
                    <a16:creationId xmlns:a16="http://schemas.microsoft.com/office/drawing/2014/main" id="{E071F59A-534B-4B5B-B7A3-96948312F957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8</a:t>
                </a: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12749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5498DB-252A-4D15-85F1-B61465F4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64877"/>
            <a:ext cx="4956478" cy="3584759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21273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Acc Pop Up (Silicone Case) </a:t>
            </a:r>
            <a:endParaRPr dirty="0"/>
          </a:p>
        </p:txBody>
      </p:sp>
      <p:graphicFrame>
        <p:nvGraphicFramePr>
          <p:cNvPr id="11" name="표 62">
            <a:extLst>
              <a:ext uri="{FF2B5EF4-FFF2-40B4-BE49-F238E27FC236}">
                <a16:creationId xmlns:a16="http://schemas.microsoft.com/office/drawing/2014/main" id="{709968BA-3312-495D-89BB-ADF6923E7E79}"/>
              </a:ext>
            </a:extLst>
          </p:cNvPr>
          <p:cNvGraphicFramePr/>
          <p:nvPr/>
        </p:nvGraphicFramePr>
        <p:xfrm>
          <a:off x="318462" y="4854969"/>
          <a:ext cx="8698338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data-omni-type="</a:t>
                      </a:r>
                      <a:r>
                        <a:rPr lang="en-US" dirty="0" err="1"/>
                        <a:t>microsite_contentinter</a:t>
                      </a:r>
                      <a:r>
                        <a:rPr lang="en-US" dirty="0"/>
                        <a:t>" data-omni="galaxy-z-fold7:features:design^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lang="en-US" dirty="0"/>
                        <a:t>:lypu-close1:close"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ga-ca="content click" ga-ac="feature" ga-la="galaxy-z-fold7:features:</a:t>
                      </a:r>
                      <a:r>
                        <a:rPr lang="en-US" altLang="ko-KR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:lypu-close1:close"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1356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data-omni-type="</a:t>
                      </a:r>
                      <a:r>
                        <a:rPr lang="en-US" dirty="0" err="1"/>
                        <a:t>microsite_contentinter</a:t>
                      </a:r>
                      <a:r>
                        <a:rPr lang="en-US" dirty="0"/>
                        <a:t>" data-omni="galaxy-z-fold7:features:design^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lang="en-US" dirty="0"/>
                        <a:t>:lypu-close2:close"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0803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ga-ca="content click" ga-ac="feature" ga-la="galaxy-z-fold7:features:</a:t>
                      </a:r>
                      <a:r>
                        <a:rPr lang="en-US" altLang="ko-KR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:lypu-close2:close"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55194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CCE530-688F-4045-83BE-EA06DA722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94966"/>
              </p:ext>
            </p:extLst>
          </p:nvPr>
        </p:nvGraphicFramePr>
        <p:xfrm>
          <a:off x="318462" y="7047183"/>
          <a:ext cx="8698338" cy="47132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3504182378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3583181062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1335229109"/>
                    </a:ext>
                  </a:extLst>
                </a:gridCol>
              </a:tblGrid>
              <a:tr h="27563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399469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30555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845840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506221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91793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692269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5789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index:3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3177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index:3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972505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5734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index:4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4476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index:4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34870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1954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index:5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859192"/>
                  </a:ext>
                </a:extLst>
              </a:tr>
              <a:tr h="299771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/>
                        <a:t>design^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accessories^silicone-case-popup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index:5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105258"/>
                  </a:ext>
                </a:extLst>
              </a:tr>
            </a:tbl>
          </a:graphicData>
        </a:graphic>
      </p:graphicFrame>
      <p:sp>
        <p:nvSpPr>
          <p:cNvPr id="58" name="직사각형 35">
            <a:extLst>
              <a:ext uri="{FF2B5EF4-FFF2-40B4-BE49-F238E27FC236}">
                <a16:creationId xmlns:a16="http://schemas.microsoft.com/office/drawing/2014/main" id="{4789709B-DF25-41C1-A93B-3A261F53B0C8}"/>
              </a:ext>
            </a:extLst>
          </p:cNvPr>
          <p:cNvSpPr/>
          <p:nvPr/>
        </p:nvSpPr>
        <p:spPr>
          <a:xfrm>
            <a:off x="2425973" y="4082282"/>
            <a:ext cx="636785" cy="302403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59" name="타원 30">
            <a:extLst>
              <a:ext uri="{FF2B5EF4-FFF2-40B4-BE49-F238E27FC236}">
                <a16:creationId xmlns:a16="http://schemas.microsoft.com/office/drawing/2014/main" id="{51804F76-1E35-45B3-8C40-DA0D17FBAAE3}"/>
              </a:ext>
            </a:extLst>
          </p:cNvPr>
          <p:cNvGrpSpPr/>
          <p:nvPr/>
        </p:nvGrpSpPr>
        <p:grpSpPr>
          <a:xfrm>
            <a:off x="2274772" y="4082281"/>
            <a:ext cx="302403" cy="302403"/>
            <a:chOff x="-1" y="-1"/>
            <a:chExt cx="302402" cy="302402"/>
          </a:xfrm>
        </p:grpSpPr>
        <p:sp>
          <p:nvSpPr>
            <p:cNvPr id="60" name="원">
              <a:extLst>
                <a:ext uri="{FF2B5EF4-FFF2-40B4-BE49-F238E27FC236}">
                  <a16:creationId xmlns:a16="http://schemas.microsoft.com/office/drawing/2014/main" id="{D3C153AB-83C0-4772-9FBC-A95F49B4EB78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61" name="1">
              <a:extLst>
                <a:ext uri="{FF2B5EF4-FFF2-40B4-BE49-F238E27FC236}">
                  <a16:creationId xmlns:a16="http://schemas.microsoft.com/office/drawing/2014/main" id="{72B28254-ED2C-4259-96EC-5BEA46CF1BF1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4EFD22-3313-4778-860C-F5C36EF8EA41}"/>
              </a:ext>
            </a:extLst>
          </p:cNvPr>
          <p:cNvGrpSpPr/>
          <p:nvPr/>
        </p:nvGrpSpPr>
        <p:grpSpPr>
          <a:xfrm>
            <a:off x="2410246" y="3707410"/>
            <a:ext cx="198297" cy="339517"/>
            <a:chOff x="2410246" y="3707410"/>
            <a:chExt cx="198297" cy="339517"/>
          </a:xfrm>
        </p:grpSpPr>
        <p:sp>
          <p:nvSpPr>
            <p:cNvPr id="62" name="직사각형 35">
              <a:extLst>
                <a:ext uri="{FF2B5EF4-FFF2-40B4-BE49-F238E27FC236}">
                  <a16:creationId xmlns:a16="http://schemas.microsoft.com/office/drawing/2014/main" id="{8DE4C4F8-026A-42EC-B4B4-6EAA92CE36BC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63" name="타원 30">
              <a:extLst>
                <a:ext uri="{FF2B5EF4-FFF2-40B4-BE49-F238E27FC236}">
                  <a16:creationId xmlns:a16="http://schemas.microsoft.com/office/drawing/2014/main" id="{E4572D5F-0783-43A1-8DF4-846E4E6A40E4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64" name="원">
                <a:extLst>
                  <a:ext uri="{FF2B5EF4-FFF2-40B4-BE49-F238E27FC236}">
                    <a16:creationId xmlns:a16="http://schemas.microsoft.com/office/drawing/2014/main" id="{856BF03A-2FC5-4C5A-91F8-0E45562C375C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65" name="1">
                <a:extLst>
                  <a:ext uri="{FF2B5EF4-FFF2-40B4-BE49-F238E27FC236}">
                    <a16:creationId xmlns:a16="http://schemas.microsoft.com/office/drawing/2014/main" id="{7454028E-AD9C-4A4E-A123-FAACA172DB46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3</a:t>
                </a:r>
                <a:endParaRPr dirty="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A43B7BE-50C2-40A8-BF07-5BA198131D9F}"/>
              </a:ext>
            </a:extLst>
          </p:cNvPr>
          <p:cNvGrpSpPr/>
          <p:nvPr/>
        </p:nvGrpSpPr>
        <p:grpSpPr>
          <a:xfrm>
            <a:off x="2546068" y="3707410"/>
            <a:ext cx="198297" cy="339517"/>
            <a:chOff x="2410246" y="3707410"/>
            <a:chExt cx="198297" cy="339517"/>
          </a:xfrm>
        </p:grpSpPr>
        <p:sp>
          <p:nvSpPr>
            <p:cNvPr id="50" name="직사각형 35">
              <a:extLst>
                <a:ext uri="{FF2B5EF4-FFF2-40B4-BE49-F238E27FC236}">
                  <a16:creationId xmlns:a16="http://schemas.microsoft.com/office/drawing/2014/main" id="{1F001424-174C-49BC-AAEE-AC09C562AC23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51" name="타원 30">
              <a:extLst>
                <a:ext uri="{FF2B5EF4-FFF2-40B4-BE49-F238E27FC236}">
                  <a16:creationId xmlns:a16="http://schemas.microsoft.com/office/drawing/2014/main" id="{007E43FD-D346-43F3-81C5-9DE3F4707686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57" name="원">
                <a:extLst>
                  <a:ext uri="{FF2B5EF4-FFF2-40B4-BE49-F238E27FC236}">
                    <a16:creationId xmlns:a16="http://schemas.microsoft.com/office/drawing/2014/main" id="{379E2C8E-999C-4217-ADF7-C1ED0FEF50EC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86" name="1">
                <a:extLst>
                  <a:ext uri="{FF2B5EF4-FFF2-40B4-BE49-F238E27FC236}">
                    <a16:creationId xmlns:a16="http://schemas.microsoft.com/office/drawing/2014/main" id="{451A068C-37DD-471F-8FAC-F9C90D940283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4</a:t>
                </a:r>
                <a:endParaRPr dirty="0"/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14D6CD3-CE73-4A61-A830-98CE47B51CF6}"/>
              </a:ext>
            </a:extLst>
          </p:cNvPr>
          <p:cNvGrpSpPr/>
          <p:nvPr/>
        </p:nvGrpSpPr>
        <p:grpSpPr>
          <a:xfrm>
            <a:off x="2676140" y="3707410"/>
            <a:ext cx="198297" cy="339517"/>
            <a:chOff x="2410246" y="3707410"/>
            <a:chExt cx="198297" cy="339517"/>
          </a:xfrm>
        </p:grpSpPr>
        <p:sp>
          <p:nvSpPr>
            <p:cNvPr id="88" name="직사각형 35">
              <a:extLst>
                <a:ext uri="{FF2B5EF4-FFF2-40B4-BE49-F238E27FC236}">
                  <a16:creationId xmlns:a16="http://schemas.microsoft.com/office/drawing/2014/main" id="{E69FD620-6C4F-4DD7-875B-6D015B30286E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89" name="타원 30">
              <a:extLst>
                <a:ext uri="{FF2B5EF4-FFF2-40B4-BE49-F238E27FC236}">
                  <a16:creationId xmlns:a16="http://schemas.microsoft.com/office/drawing/2014/main" id="{D25D15C1-5F01-4D51-9B62-6F1B3EC0169B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90" name="원">
                <a:extLst>
                  <a:ext uri="{FF2B5EF4-FFF2-40B4-BE49-F238E27FC236}">
                    <a16:creationId xmlns:a16="http://schemas.microsoft.com/office/drawing/2014/main" id="{1FB54638-E50D-4E41-B409-C2AC3D033259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91" name="1">
                <a:extLst>
                  <a:ext uri="{FF2B5EF4-FFF2-40B4-BE49-F238E27FC236}">
                    <a16:creationId xmlns:a16="http://schemas.microsoft.com/office/drawing/2014/main" id="{DB209D79-90AA-4D09-8252-96480C773A50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5</a:t>
                </a:r>
                <a:endParaRPr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EE1236D-7569-45C4-8353-88762352A743}"/>
              </a:ext>
            </a:extLst>
          </p:cNvPr>
          <p:cNvGrpSpPr/>
          <p:nvPr/>
        </p:nvGrpSpPr>
        <p:grpSpPr>
          <a:xfrm>
            <a:off x="2800462" y="3705122"/>
            <a:ext cx="198297" cy="339517"/>
            <a:chOff x="2410246" y="3707410"/>
            <a:chExt cx="198297" cy="339517"/>
          </a:xfrm>
        </p:grpSpPr>
        <p:sp>
          <p:nvSpPr>
            <p:cNvPr id="93" name="직사각형 35">
              <a:extLst>
                <a:ext uri="{FF2B5EF4-FFF2-40B4-BE49-F238E27FC236}">
                  <a16:creationId xmlns:a16="http://schemas.microsoft.com/office/drawing/2014/main" id="{383828FD-6C77-49AC-9788-209F5FCD1C0E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94" name="타원 30">
              <a:extLst>
                <a:ext uri="{FF2B5EF4-FFF2-40B4-BE49-F238E27FC236}">
                  <a16:creationId xmlns:a16="http://schemas.microsoft.com/office/drawing/2014/main" id="{03AC15A6-BA9A-447E-9755-9E748AF3472F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95" name="원">
                <a:extLst>
                  <a:ext uri="{FF2B5EF4-FFF2-40B4-BE49-F238E27FC236}">
                    <a16:creationId xmlns:a16="http://schemas.microsoft.com/office/drawing/2014/main" id="{73101B79-2C2C-47B9-9639-67C0F95A1F45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96" name="1">
                <a:extLst>
                  <a:ext uri="{FF2B5EF4-FFF2-40B4-BE49-F238E27FC236}">
                    <a16:creationId xmlns:a16="http://schemas.microsoft.com/office/drawing/2014/main" id="{4ACBB784-A7E9-4D74-9F3A-9098D06084F6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6</a:t>
                </a:r>
                <a:endParaRPr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FA7EB30-D382-459B-9CDA-648DEFD748DC}"/>
              </a:ext>
            </a:extLst>
          </p:cNvPr>
          <p:cNvGrpSpPr/>
          <p:nvPr/>
        </p:nvGrpSpPr>
        <p:grpSpPr>
          <a:xfrm>
            <a:off x="2942034" y="3705122"/>
            <a:ext cx="198297" cy="339517"/>
            <a:chOff x="2410246" y="3707410"/>
            <a:chExt cx="198297" cy="339517"/>
          </a:xfrm>
        </p:grpSpPr>
        <p:sp>
          <p:nvSpPr>
            <p:cNvPr id="98" name="직사각형 35">
              <a:extLst>
                <a:ext uri="{FF2B5EF4-FFF2-40B4-BE49-F238E27FC236}">
                  <a16:creationId xmlns:a16="http://schemas.microsoft.com/office/drawing/2014/main" id="{6592524C-3C7A-4505-9BAE-FBF52052419A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99" name="타원 30">
              <a:extLst>
                <a:ext uri="{FF2B5EF4-FFF2-40B4-BE49-F238E27FC236}">
                  <a16:creationId xmlns:a16="http://schemas.microsoft.com/office/drawing/2014/main" id="{7536B5E3-8073-4788-B71A-A68ED2176150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100" name="원">
                <a:extLst>
                  <a:ext uri="{FF2B5EF4-FFF2-40B4-BE49-F238E27FC236}">
                    <a16:creationId xmlns:a16="http://schemas.microsoft.com/office/drawing/2014/main" id="{44555DB6-222E-4507-91BA-B4E43DE36419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101" name="1">
                <a:extLst>
                  <a:ext uri="{FF2B5EF4-FFF2-40B4-BE49-F238E27FC236}">
                    <a16:creationId xmlns:a16="http://schemas.microsoft.com/office/drawing/2014/main" id="{1C300EFF-BEF0-40F3-8398-CEED8C064BA6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7</a:t>
                </a:r>
                <a:endParaRPr dirty="0"/>
              </a:p>
            </p:txBody>
          </p:sp>
        </p:grpSp>
      </p:grpSp>
      <p:sp>
        <p:nvSpPr>
          <p:cNvPr id="102" name="직사각형 35">
            <a:extLst>
              <a:ext uri="{FF2B5EF4-FFF2-40B4-BE49-F238E27FC236}">
                <a16:creationId xmlns:a16="http://schemas.microsoft.com/office/drawing/2014/main" id="{A9B2994F-C7C6-452C-8672-30E18043EC6B}"/>
              </a:ext>
            </a:extLst>
          </p:cNvPr>
          <p:cNvSpPr/>
          <p:nvPr/>
        </p:nvSpPr>
        <p:spPr>
          <a:xfrm>
            <a:off x="4815302" y="1149363"/>
            <a:ext cx="302403" cy="302403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3" name="타원 30">
            <a:extLst>
              <a:ext uri="{FF2B5EF4-FFF2-40B4-BE49-F238E27FC236}">
                <a16:creationId xmlns:a16="http://schemas.microsoft.com/office/drawing/2014/main" id="{AAD29D51-554E-4AE7-B99C-FE01B8231F0E}"/>
              </a:ext>
            </a:extLst>
          </p:cNvPr>
          <p:cNvGrpSpPr/>
          <p:nvPr/>
        </p:nvGrpSpPr>
        <p:grpSpPr>
          <a:xfrm>
            <a:off x="4664101" y="969646"/>
            <a:ext cx="302401" cy="302401"/>
            <a:chOff x="0" y="0"/>
            <a:chExt cx="302400" cy="302400"/>
          </a:xfrm>
        </p:grpSpPr>
        <p:sp>
          <p:nvSpPr>
            <p:cNvPr id="104" name="원">
              <a:extLst>
                <a:ext uri="{FF2B5EF4-FFF2-40B4-BE49-F238E27FC236}">
                  <a16:creationId xmlns:a16="http://schemas.microsoft.com/office/drawing/2014/main" id="{C2E2B414-F518-4321-BC9C-A455A7FAAB7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5" name="1">
              <a:extLst>
                <a:ext uri="{FF2B5EF4-FFF2-40B4-BE49-F238E27FC236}">
                  <a16:creationId xmlns:a16="http://schemas.microsoft.com/office/drawing/2014/main" id="{4CF750C7-3A5A-4FCF-BFD7-2B4750D07960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892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F1865D-63BB-44C4-B1B8-73301B5A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3" y="957263"/>
            <a:ext cx="5066215" cy="3365284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138719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Durability</a:t>
            </a:r>
            <a:endParaRPr dirty="0"/>
          </a:p>
        </p:txBody>
      </p:sp>
      <p:graphicFrame>
        <p:nvGraphicFramePr>
          <p:cNvPr id="25" name="표 62">
            <a:extLst>
              <a:ext uri="{FF2B5EF4-FFF2-40B4-BE49-F238E27FC236}">
                <a16:creationId xmlns:a16="http://schemas.microsoft.com/office/drawing/2014/main" id="{72754342-884F-4392-9AB4-95C5A2EC6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936946"/>
              </p:ext>
            </p:extLst>
          </p:nvPr>
        </p:nvGraphicFramePr>
        <p:xfrm>
          <a:off x="736799" y="4759234"/>
          <a:ext cx="8280001" cy="21297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Indicator 1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19809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03064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index:1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99707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Indicator 2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594545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7537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index:2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43512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6DBA4A-646E-41A4-B7A7-C29B6EABC33C}"/>
              </a:ext>
            </a:extLst>
          </p:cNvPr>
          <p:cNvGrpSpPr/>
          <p:nvPr/>
        </p:nvGrpSpPr>
        <p:grpSpPr>
          <a:xfrm>
            <a:off x="2690088" y="3806979"/>
            <a:ext cx="198297" cy="339517"/>
            <a:chOff x="2410246" y="3707410"/>
            <a:chExt cx="198297" cy="339517"/>
          </a:xfrm>
        </p:grpSpPr>
        <p:sp>
          <p:nvSpPr>
            <p:cNvPr id="24" name="직사각형 35">
              <a:extLst>
                <a:ext uri="{FF2B5EF4-FFF2-40B4-BE49-F238E27FC236}">
                  <a16:creationId xmlns:a16="http://schemas.microsoft.com/office/drawing/2014/main" id="{47323F73-23D3-491D-82B5-881CD989C443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31" name="타원 30">
              <a:extLst>
                <a:ext uri="{FF2B5EF4-FFF2-40B4-BE49-F238E27FC236}">
                  <a16:creationId xmlns:a16="http://schemas.microsoft.com/office/drawing/2014/main" id="{B91FDF77-2368-4A97-AE01-7DCCE7683384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32" name="원">
                <a:extLst>
                  <a:ext uri="{FF2B5EF4-FFF2-40B4-BE49-F238E27FC236}">
                    <a16:creationId xmlns:a16="http://schemas.microsoft.com/office/drawing/2014/main" id="{389F653A-8BB1-4E75-96F3-7DED9CFEC092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3" name="1">
                <a:extLst>
                  <a:ext uri="{FF2B5EF4-FFF2-40B4-BE49-F238E27FC236}">
                    <a16:creationId xmlns:a16="http://schemas.microsoft.com/office/drawing/2014/main" id="{E432A1C9-AFEF-4947-A7A5-B133CE58E893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1</a:t>
                </a:r>
                <a:endParaRPr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1F7844-D810-4B43-A7DE-AA01163162CA}"/>
              </a:ext>
            </a:extLst>
          </p:cNvPr>
          <p:cNvGrpSpPr/>
          <p:nvPr/>
        </p:nvGrpSpPr>
        <p:grpSpPr>
          <a:xfrm>
            <a:off x="2825910" y="3806979"/>
            <a:ext cx="198297" cy="339517"/>
            <a:chOff x="2410246" y="3707410"/>
            <a:chExt cx="198297" cy="339517"/>
          </a:xfrm>
        </p:grpSpPr>
        <p:sp>
          <p:nvSpPr>
            <p:cNvPr id="35" name="직사각형 35">
              <a:extLst>
                <a:ext uri="{FF2B5EF4-FFF2-40B4-BE49-F238E27FC236}">
                  <a16:creationId xmlns:a16="http://schemas.microsoft.com/office/drawing/2014/main" id="{4CD2B13C-A448-4DC3-8B5B-74DA39D6442D}"/>
                </a:ext>
              </a:extLst>
            </p:cNvPr>
            <p:cNvSpPr/>
            <p:nvPr/>
          </p:nvSpPr>
          <p:spPr>
            <a:xfrm>
              <a:off x="2462299" y="3744524"/>
              <a:ext cx="94193" cy="302403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grpSp>
          <p:nvGrpSpPr>
            <p:cNvPr id="36" name="타원 30">
              <a:extLst>
                <a:ext uri="{FF2B5EF4-FFF2-40B4-BE49-F238E27FC236}">
                  <a16:creationId xmlns:a16="http://schemas.microsoft.com/office/drawing/2014/main" id="{CA7A0B15-A699-49B3-A755-A2C95298293D}"/>
                </a:ext>
              </a:extLst>
            </p:cNvPr>
            <p:cNvGrpSpPr/>
            <p:nvPr/>
          </p:nvGrpSpPr>
          <p:grpSpPr>
            <a:xfrm>
              <a:off x="2410246" y="3707410"/>
              <a:ext cx="198297" cy="198297"/>
              <a:chOff x="-1" y="-1"/>
              <a:chExt cx="302402" cy="302402"/>
            </a:xfrm>
          </p:grpSpPr>
          <p:sp>
            <p:nvSpPr>
              <p:cNvPr id="37" name="원">
                <a:extLst>
                  <a:ext uri="{FF2B5EF4-FFF2-40B4-BE49-F238E27FC236}">
                    <a16:creationId xmlns:a16="http://schemas.microsoft.com/office/drawing/2014/main" id="{07CCF1A4-FC8C-4E7D-9219-0D0B05E47DC8}"/>
                  </a:ext>
                </a:extLst>
              </p:cNvPr>
              <p:cNvSpPr/>
              <p:nvPr/>
            </p:nvSpPr>
            <p:spPr>
              <a:xfrm>
                <a:off x="-1" y="-1"/>
                <a:ext cx="302402" cy="302402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15429" tIns="15429" rIns="15429" bIns="15429" numCol="1" anchor="ctr">
                <a:noAutofit/>
              </a:bodyPr>
              <a:lstStyle/>
              <a:p>
                <a: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8" name="1">
                <a:extLst>
                  <a:ext uri="{FF2B5EF4-FFF2-40B4-BE49-F238E27FC236}">
                    <a16:creationId xmlns:a16="http://schemas.microsoft.com/office/drawing/2014/main" id="{536A1AF1-4A9C-4092-B3FE-158B16B580B8}"/>
                  </a:ext>
                </a:extLst>
              </p:cNvPr>
              <p:cNvSpPr txBox="1"/>
              <p:nvPr/>
            </p:nvSpPr>
            <p:spPr>
              <a:xfrm>
                <a:off x="71216" y="10101"/>
                <a:ext cx="159969" cy="282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429" tIns="15429" rIns="15429" bIns="15429" numCol="1" anchor="ctr">
                <a:spAutoFit/>
              </a:bodyPr>
              <a:lstStyle>
                <a:lvl1pPr algn="ctr">
                  <a:defRPr sz="10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rPr lang="en-US" dirty="0"/>
                  <a:t>2</a:t>
                </a: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9590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16BF5-2D7C-457C-9000-A719AC8C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1" y="958111"/>
            <a:ext cx="6029467" cy="4298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59083C-0588-4BC7-B32E-ECF42C76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76" y="1274090"/>
            <a:ext cx="1723600" cy="183262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90335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Design</a:t>
            </a:r>
            <a:r>
              <a:rPr lang="ko-KR" altLang="en-US" dirty="0"/>
              <a:t> </a:t>
            </a:r>
            <a:r>
              <a:rPr lang="en-US" dirty="0"/>
              <a:t>Compare (1/3)</a:t>
            </a:r>
            <a:endParaRPr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210B2-84B3-4895-A779-E8AF64F05BEE}"/>
              </a:ext>
            </a:extLst>
          </p:cNvPr>
          <p:cNvSpPr/>
          <p:nvPr/>
        </p:nvSpPr>
        <p:spPr>
          <a:xfrm>
            <a:off x="5905220" y="1509312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A48041D5-5C8C-46DA-A1AB-1D3FF9ADA3F6}"/>
              </a:ext>
            </a:extLst>
          </p:cNvPr>
          <p:cNvSpPr/>
          <p:nvPr/>
        </p:nvSpPr>
        <p:spPr>
          <a:xfrm>
            <a:off x="5764686" y="132196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CA14A9-5280-408B-AA55-1156584CB174}"/>
              </a:ext>
            </a:extLst>
          </p:cNvPr>
          <p:cNvSpPr/>
          <p:nvPr/>
        </p:nvSpPr>
        <p:spPr>
          <a:xfrm>
            <a:off x="7804505" y="1528362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1" name="원">
            <a:extLst>
              <a:ext uri="{FF2B5EF4-FFF2-40B4-BE49-F238E27FC236}">
                <a16:creationId xmlns:a16="http://schemas.microsoft.com/office/drawing/2014/main" id="{07D2E64B-971D-4D18-BE26-8EC76AEA1492}"/>
              </a:ext>
            </a:extLst>
          </p:cNvPr>
          <p:cNvSpPr/>
          <p:nvPr/>
        </p:nvSpPr>
        <p:spPr>
          <a:xfrm>
            <a:off x="7663971" y="134101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BE77FB17-37FF-4637-969D-C744C3B7912C}"/>
              </a:ext>
            </a:extLst>
          </p:cNvPr>
          <p:cNvGraphicFramePr/>
          <p:nvPr/>
        </p:nvGraphicFramePr>
        <p:xfrm>
          <a:off x="318462" y="5785815"/>
          <a:ext cx="8698338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 Compare List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device-open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size-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:slct-device-open:pre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Compare List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size-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size-</a:t>
                      </a:r>
                      <a:r>
                        <a:rPr lang="en-US" altLang="ko-KR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:slct-device-close:pre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7092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Common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7AEEDBC-EAA8-4BE2-9AF0-01588969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1" y="958111"/>
            <a:ext cx="6029467" cy="429805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79915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Design</a:t>
            </a:r>
            <a:r>
              <a:rPr lang="ko-KR" altLang="en-US" dirty="0"/>
              <a:t> </a:t>
            </a:r>
            <a:r>
              <a:rPr lang="en-US" dirty="0"/>
              <a:t>Compare (2/3)</a:t>
            </a:r>
            <a:endParaRPr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210B2-84B3-4895-A779-E8AF64F05BEE}"/>
              </a:ext>
            </a:extLst>
          </p:cNvPr>
          <p:cNvSpPr/>
          <p:nvPr/>
        </p:nvSpPr>
        <p:spPr>
          <a:xfrm>
            <a:off x="695044" y="2055061"/>
            <a:ext cx="2610131" cy="197401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A48041D5-5C8C-46DA-A1AB-1D3FF9ADA3F6}"/>
              </a:ext>
            </a:extLst>
          </p:cNvPr>
          <p:cNvSpPr/>
          <p:nvPr/>
        </p:nvSpPr>
        <p:spPr>
          <a:xfrm>
            <a:off x="554511" y="1867718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CA14A9-5280-408B-AA55-1156584CB174}"/>
              </a:ext>
            </a:extLst>
          </p:cNvPr>
          <p:cNvSpPr/>
          <p:nvPr/>
        </p:nvSpPr>
        <p:spPr>
          <a:xfrm>
            <a:off x="3445709" y="2055060"/>
            <a:ext cx="2610130" cy="197401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1" name="원">
            <a:extLst>
              <a:ext uri="{FF2B5EF4-FFF2-40B4-BE49-F238E27FC236}">
                <a16:creationId xmlns:a16="http://schemas.microsoft.com/office/drawing/2014/main" id="{07D2E64B-971D-4D18-BE26-8EC76AEA1492}"/>
              </a:ext>
            </a:extLst>
          </p:cNvPr>
          <p:cNvSpPr/>
          <p:nvPr/>
        </p:nvSpPr>
        <p:spPr>
          <a:xfrm>
            <a:off x="3305175" y="1867718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BE77FB17-37FF-4637-969D-C744C3B79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983840"/>
              </p:ext>
            </p:extLst>
          </p:nvPr>
        </p:nvGraphicFramePr>
        <p:xfrm>
          <a:off x="318462" y="5785815"/>
          <a:ext cx="8698338" cy="21776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i="0" u="none" strike="noStrike" cap="none" spc="0" baseline="0" dirty="0">
                          <a:solidFill>
                            <a:srgbClr val="FFFFFF"/>
                          </a:solidFill>
                          <a:uFillTx/>
                          <a:latin typeface="Consolas"/>
                          <a:ea typeface="+mj-ea"/>
                          <a:cs typeface="+mj-cs"/>
                          <a:sym typeface="Helvetica Neue Light"/>
                        </a:rPr>
                        <a:t>split move left</a:t>
                      </a:r>
                      <a:endParaRPr sz="1000" b="1" i="0" u="none" strike="noStrike" cap="none" spc="0" baseline="0" dirty="0">
                        <a:solidFill>
                          <a:srgbClr val="FFFFFF"/>
                        </a:solidFill>
                        <a:uFillTx/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split-screen-move:left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galaxy-z-fold7:features:design^size-compare:split-screen-move:left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i="0" u="none" strike="noStrike" cap="none" spc="0" baseline="0" dirty="0">
                          <a:solidFill>
                            <a:srgbClr val="FFFFFF"/>
                          </a:solidFill>
                          <a:uFillTx/>
                          <a:latin typeface="Consolas"/>
                          <a:ea typeface="+mj-ea"/>
                          <a:cs typeface="+mj-cs"/>
                          <a:sym typeface="Helvetica Neue Light"/>
                        </a:rPr>
                        <a:t>split move right</a:t>
                      </a:r>
                      <a:endParaRPr lang="en-US" altLang="ko-KR" sz="1000" b="1" i="0" u="none" strike="noStrike" cap="none" spc="0" baseline="0" dirty="0">
                        <a:solidFill>
                          <a:srgbClr val="FFFFFF"/>
                        </a:solidFill>
                        <a:uFillTx/>
                        <a:latin typeface="Consolas"/>
                        <a:ea typeface="+mj-ea"/>
                        <a:cs typeface="+mj-c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split-screen-move:right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galaxy-z-fold7:features:design^size-compare:split-screen-move:right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388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0551A4-A25D-41D5-AD7A-96946723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57263"/>
            <a:ext cx="5590517" cy="3779848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Common">
            <a:extLst>
              <a:ext uri="{FF2B5EF4-FFF2-40B4-BE49-F238E27FC236}">
                <a16:creationId xmlns:a16="http://schemas.microsoft.com/office/drawing/2014/main" id="{BD21F56E-104C-473B-B605-EFD3F192574F}"/>
              </a:ext>
            </a:extLst>
          </p:cNvPr>
          <p:cNvSpPr txBox="1"/>
          <p:nvPr/>
        </p:nvSpPr>
        <p:spPr>
          <a:xfrm>
            <a:off x="232209" y="411277"/>
            <a:ext cx="279915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Design</a:t>
            </a:r>
            <a:r>
              <a:rPr lang="ko-KR" altLang="en-US" dirty="0"/>
              <a:t> </a:t>
            </a:r>
            <a:r>
              <a:rPr lang="en-US" dirty="0"/>
              <a:t>Compare (3/3)</a:t>
            </a:r>
            <a:endParaRPr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41C879-2A2E-4FDC-A483-CE6CBB3C9242}"/>
              </a:ext>
            </a:extLst>
          </p:cNvPr>
          <p:cNvGrpSpPr/>
          <p:nvPr/>
        </p:nvGrpSpPr>
        <p:grpSpPr>
          <a:xfrm>
            <a:off x="4078695" y="1689039"/>
            <a:ext cx="1079113" cy="216602"/>
            <a:chOff x="4078695" y="1689039"/>
            <a:chExt cx="1079113" cy="2166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C210B2-84B3-4895-A779-E8AF64F05BEE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15" name="원">
              <a:extLst>
                <a:ext uri="{FF2B5EF4-FFF2-40B4-BE49-F238E27FC236}">
                  <a16:creationId xmlns:a16="http://schemas.microsoft.com/office/drawing/2014/main" id="{A48041D5-5C8C-46DA-A1AB-1D3FF9ADA3F6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1</a:t>
              </a:r>
              <a:endParaRPr sz="7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730943-C6B2-42F6-A9C0-8C451FE9DB0B}"/>
              </a:ext>
            </a:extLst>
          </p:cNvPr>
          <p:cNvGrpSpPr/>
          <p:nvPr/>
        </p:nvGrpSpPr>
        <p:grpSpPr>
          <a:xfrm>
            <a:off x="4078695" y="1930512"/>
            <a:ext cx="1079113" cy="216602"/>
            <a:chOff x="4078695" y="1689039"/>
            <a:chExt cx="1079113" cy="21660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12411B-1378-4F89-A81B-2AFEBED7AFEE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44" name="원">
              <a:extLst>
                <a:ext uri="{FF2B5EF4-FFF2-40B4-BE49-F238E27FC236}">
                  <a16:creationId xmlns:a16="http://schemas.microsoft.com/office/drawing/2014/main" id="{CB130C7A-BEA3-45D7-93C1-4577E67FA546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2</a:t>
              </a:r>
              <a:endParaRPr sz="7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4D0C2A-829F-4FB9-9403-3874EE95552D}"/>
              </a:ext>
            </a:extLst>
          </p:cNvPr>
          <p:cNvGrpSpPr/>
          <p:nvPr/>
        </p:nvGrpSpPr>
        <p:grpSpPr>
          <a:xfrm>
            <a:off x="4078695" y="2155109"/>
            <a:ext cx="1079113" cy="216602"/>
            <a:chOff x="4078695" y="1689039"/>
            <a:chExt cx="1079113" cy="21660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6688893-E44A-490A-A7E7-494A6D68FF3C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47" name="원">
              <a:extLst>
                <a:ext uri="{FF2B5EF4-FFF2-40B4-BE49-F238E27FC236}">
                  <a16:creationId xmlns:a16="http://schemas.microsoft.com/office/drawing/2014/main" id="{4C2D6D71-58AC-46A8-A1D2-05C3073A6ACE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3</a:t>
              </a:r>
              <a:endParaRPr sz="7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B856D1-05D8-453D-A3B1-624D9DEC5DEC}"/>
              </a:ext>
            </a:extLst>
          </p:cNvPr>
          <p:cNvGrpSpPr/>
          <p:nvPr/>
        </p:nvGrpSpPr>
        <p:grpSpPr>
          <a:xfrm>
            <a:off x="4078695" y="2384543"/>
            <a:ext cx="1079113" cy="216602"/>
            <a:chOff x="4078695" y="1689039"/>
            <a:chExt cx="1079113" cy="2166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7AE75E-00AE-4691-A76F-9AB858A841D9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50" name="원">
              <a:extLst>
                <a:ext uri="{FF2B5EF4-FFF2-40B4-BE49-F238E27FC236}">
                  <a16:creationId xmlns:a16="http://schemas.microsoft.com/office/drawing/2014/main" id="{3BEB0EFA-1138-4EDA-851B-3C073FA8044D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4</a:t>
              </a:r>
              <a:endParaRPr sz="7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3BEAC2C-F4D2-4AD5-B866-66650CC03F7A}"/>
              </a:ext>
            </a:extLst>
          </p:cNvPr>
          <p:cNvGrpSpPr/>
          <p:nvPr/>
        </p:nvGrpSpPr>
        <p:grpSpPr>
          <a:xfrm>
            <a:off x="4078695" y="2600977"/>
            <a:ext cx="1079113" cy="216602"/>
            <a:chOff x="4078695" y="1689039"/>
            <a:chExt cx="1079113" cy="21660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9DD7729-844B-41ED-AE88-77D1A236390C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53" name="원">
              <a:extLst>
                <a:ext uri="{FF2B5EF4-FFF2-40B4-BE49-F238E27FC236}">
                  <a16:creationId xmlns:a16="http://schemas.microsoft.com/office/drawing/2014/main" id="{6EF15BDF-DF8B-41A9-B221-86FF74AD19B1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5</a:t>
              </a:r>
              <a:endParaRPr sz="7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AD0CCCE-42D1-4489-87CA-EE121DCD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53" y="2842776"/>
            <a:ext cx="1423247" cy="62642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16E30E-6DF0-4950-80DE-7BECFC19071A}"/>
              </a:ext>
            </a:extLst>
          </p:cNvPr>
          <p:cNvGrpSpPr/>
          <p:nvPr/>
        </p:nvGrpSpPr>
        <p:grpSpPr>
          <a:xfrm>
            <a:off x="4078695" y="2812782"/>
            <a:ext cx="1079113" cy="216602"/>
            <a:chOff x="4078695" y="1689039"/>
            <a:chExt cx="1079113" cy="21660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80FD986-A289-4103-89E0-8D773113294B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56" name="원">
              <a:extLst>
                <a:ext uri="{FF2B5EF4-FFF2-40B4-BE49-F238E27FC236}">
                  <a16:creationId xmlns:a16="http://schemas.microsoft.com/office/drawing/2014/main" id="{54A3CA6D-DCFC-430D-BDD2-1859226D9A2D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6</a:t>
              </a:r>
              <a:endParaRPr sz="7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76315-D230-4ADC-9626-B23ECBC5BD22}"/>
              </a:ext>
            </a:extLst>
          </p:cNvPr>
          <p:cNvGrpSpPr/>
          <p:nvPr/>
        </p:nvGrpSpPr>
        <p:grpSpPr>
          <a:xfrm>
            <a:off x="4078695" y="3024755"/>
            <a:ext cx="1079113" cy="216602"/>
            <a:chOff x="4078695" y="1689039"/>
            <a:chExt cx="1079113" cy="21660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85EDEDD-512C-426B-ABF3-CD54E991ADF5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59" name="원">
              <a:extLst>
                <a:ext uri="{FF2B5EF4-FFF2-40B4-BE49-F238E27FC236}">
                  <a16:creationId xmlns:a16="http://schemas.microsoft.com/office/drawing/2014/main" id="{B8C72BC9-CE9B-4D20-AFE0-4E14B53E7F66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7</a:t>
              </a:r>
              <a:endParaRPr sz="700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2825B1A-077C-42C1-8996-40E69FAD7CEA}"/>
              </a:ext>
            </a:extLst>
          </p:cNvPr>
          <p:cNvGrpSpPr/>
          <p:nvPr/>
        </p:nvGrpSpPr>
        <p:grpSpPr>
          <a:xfrm>
            <a:off x="4072164" y="3258226"/>
            <a:ext cx="1079113" cy="216602"/>
            <a:chOff x="4078695" y="1689039"/>
            <a:chExt cx="1079113" cy="21660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2586ACB-D838-4F77-B2B6-88380EE9DB2B}"/>
                </a:ext>
              </a:extLst>
            </p:cNvPr>
            <p:cNvSpPr/>
            <p:nvPr/>
          </p:nvSpPr>
          <p:spPr>
            <a:xfrm>
              <a:off x="4177453" y="1729287"/>
              <a:ext cx="980355" cy="161471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 sz="700" dirty="0"/>
            </a:p>
          </p:txBody>
        </p:sp>
        <p:sp>
          <p:nvSpPr>
            <p:cNvPr id="62" name="원">
              <a:extLst>
                <a:ext uri="{FF2B5EF4-FFF2-40B4-BE49-F238E27FC236}">
                  <a16:creationId xmlns:a16="http://schemas.microsoft.com/office/drawing/2014/main" id="{1C8F1CF4-5EDE-4636-BC96-76963AE3D438}"/>
                </a:ext>
              </a:extLst>
            </p:cNvPr>
            <p:cNvSpPr/>
            <p:nvPr/>
          </p:nvSpPr>
          <p:spPr>
            <a:xfrm>
              <a:off x="4078695" y="1689039"/>
              <a:ext cx="197516" cy="2166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700" dirty="0"/>
                <a:t>8</a:t>
              </a:r>
              <a:endParaRPr sz="700" dirty="0"/>
            </a:p>
          </p:txBody>
        </p:sp>
      </p:grp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D091F972-AF1B-4EE5-8988-F261AC172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159021"/>
              </p:ext>
            </p:extLst>
          </p:nvPr>
        </p:nvGraphicFramePr>
        <p:xfrm>
          <a:off x="318462" y="5025592"/>
          <a:ext cx="8698338" cy="7868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Fold3 Size 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631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galaxy-z-fold3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632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galaxy-z-fold7:features:design^size-compare:slct-device:galaxy-z-fold3"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41552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Z Fold4 Size 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911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2105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7848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Z Fold5 Size 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013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8124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887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Z Fold6 Size 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14644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71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galaxy-z-fold7:features:design^size-compare:slct-device:galaxy-z-fold6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1519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S22 Ultra Size 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57427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galaxy-s22-ultra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822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galaxy-z-fold7:features:design^size-compare:slct-device:galaxy-s22-ultra"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966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S23 Ultra Size 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94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galaxy-s23-ultra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77407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galaxy-z-fold7:features:design^size-compare:slct-device:galaxy-s23-ultra"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1643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S24 Ultra Size 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22548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galaxy-s24-ultra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36529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galaxy-z-fold7:features:design^size-compare:slct-device:galaxy-s24-ultra"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43524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S25 Ultra Size 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50058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design^size-compare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7909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galaxy-z-fold7:features:design^size-compare:slct-device:galaxy-s25-ultra"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14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5818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3475623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High Resolution (Mobile Only)</a:t>
            </a:r>
            <a:endParaRPr dirty="0"/>
          </a:p>
        </p:txBody>
      </p:sp>
      <p:graphicFrame>
        <p:nvGraphicFramePr>
          <p:cNvPr id="26" name="표 62">
            <a:extLst>
              <a:ext uri="{FF2B5EF4-FFF2-40B4-BE49-F238E27FC236}">
                <a16:creationId xmlns:a16="http://schemas.microsoft.com/office/drawing/2014/main" id="{D9F14377-75C3-4951-BD14-4205A805974C}"/>
              </a:ext>
            </a:extLst>
          </p:cNvPr>
          <p:cNvGraphicFramePr/>
          <p:nvPr/>
        </p:nvGraphicFramePr>
        <p:xfrm>
          <a:off x="318462" y="5785815"/>
          <a:ext cx="8698338" cy="12337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 more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high-resolution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galaxy-z-fold7:features: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high-resolution:acdn-open:see-more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5AE55AF-98B5-4F3B-9F69-299C3C32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" y="957264"/>
            <a:ext cx="1222554" cy="46307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3EB241-2AFB-4DA4-9E6A-156D9D19A338}"/>
              </a:ext>
            </a:extLst>
          </p:cNvPr>
          <p:cNvSpPr/>
          <p:nvPr/>
        </p:nvSpPr>
        <p:spPr>
          <a:xfrm>
            <a:off x="318462" y="5094336"/>
            <a:ext cx="349816" cy="176538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6" name="원">
            <a:extLst>
              <a:ext uri="{FF2B5EF4-FFF2-40B4-BE49-F238E27FC236}">
                <a16:creationId xmlns:a16="http://schemas.microsoft.com/office/drawing/2014/main" id="{6F936765-F372-447D-BA14-CE322D6E3A1B}"/>
              </a:ext>
            </a:extLst>
          </p:cNvPr>
          <p:cNvSpPr/>
          <p:nvPr/>
        </p:nvSpPr>
        <p:spPr>
          <a:xfrm>
            <a:off x="232209" y="495483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2216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F291A3F-982B-4678-8C43-07511A910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7263"/>
            <a:ext cx="7090263" cy="293852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1721938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HW Spec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/>
        </p:nvGraphicFramePr>
        <p:xfrm>
          <a:off x="736799" y="6522417"/>
          <a:ext cx="8280001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:features:camera^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hw-specs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camera^hw-specs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camera^hw-specs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camera^hw-specs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image41.png" descr="image41.png">
            <a:extLst>
              <a:ext uri="{FF2B5EF4-FFF2-40B4-BE49-F238E27FC236}">
                <a16:creationId xmlns:a16="http://schemas.microsoft.com/office/drawing/2014/main" id="{F30967B6-4CFF-487D-8503-A1B260140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2" t="43275" r="65602" b="31877"/>
          <a:stretch/>
        </p:blipFill>
        <p:spPr>
          <a:xfrm>
            <a:off x="5862638" y="3396694"/>
            <a:ext cx="159380" cy="22768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직사각형 35">
            <a:extLst>
              <a:ext uri="{FF2B5EF4-FFF2-40B4-BE49-F238E27FC236}">
                <a16:creationId xmlns:a16="http://schemas.microsoft.com/office/drawing/2014/main" id="{DD6ED90E-AEEC-4F78-96F6-EFC0A0CF5ECE}"/>
              </a:ext>
            </a:extLst>
          </p:cNvPr>
          <p:cNvSpPr/>
          <p:nvPr/>
        </p:nvSpPr>
        <p:spPr>
          <a:xfrm>
            <a:off x="5858149" y="3396694"/>
            <a:ext cx="168357" cy="22768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210B2-84B3-4895-A779-E8AF64F05BEE}"/>
              </a:ext>
            </a:extLst>
          </p:cNvPr>
          <p:cNvSpPr/>
          <p:nvPr/>
        </p:nvSpPr>
        <p:spPr>
          <a:xfrm>
            <a:off x="5860385" y="3662688"/>
            <a:ext cx="168356" cy="201603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B75D616C-84E2-439E-B5BA-438E78D61733}"/>
              </a:ext>
            </a:extLst>
          </p:cNvPr>
          <p:cNvSpPr/>
          <p:nvPr/>
        </p:nvSpPr>
        <p:spPr>
          <a:xfrm>
            <a:off x="5625644" y="338632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A48041D5-5C8C-46DA-A1AB-1D3FF9ADA3F6}"/>
              </a:ext>
            </a:extLst>
          </p:cNvPr>
          <p:cNvSpPr/>
          <p:nvPr/>
        </p:nvSpPr>
        <p:spPr>
          <a:xfrm>
            <a:off x="5625644" y="364769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344928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8B71C0-FF1A-48F7-8D4B-44B22CCB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64724"/>
            <a:ext cx="5904538" cy="222703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560582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Camera Compare (1/2)</a:t>
            </a:r>
            <a:endParaRPr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6CF91-10C4-44F3-87E6-E56E3B70C5C3}"/>
              </a:ext>
            </a:extLst>
          </p:cNvPr>
          <p:cNvSpPr/>
          <p:nvPr/>
        </p:nvSpPr>
        <p:spPr>
          <a:xfrm>
            <a:off x="5278202" y="1582502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7" name="원">
            <a:extLst>
              <a:ext uri="{FF2B5EF4-FFF2-40B4-BE49-F238E27FC236}">
                <a16:creationId xmlns:a16="http://schemas.microsoft.com/office/drawing/2014/main" id="{DD3F1482-49DF-4FCB-8656-87A9986BE3F8}"/>
              </a:ext>
            </a:extLst>
          </p:cNvPr>
          <p:cNvSpPr/>
          <p:nvPr/>
        </p:nvSpPr>
        <p:spPr>
          <a:xfrm>
            <a:off x="5137668" y="141729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graphicFrame>
        <p:nvGraphicFramePr>
          <p:cNvPr id="23" name="표 62">
            <a:extLst>
              <a:ext uri="{FF2B5EF4-FFF2-40B4-BE49-F238E27FC236}">
                <a16:creationId xmlns:a16="http://schemas.microsoft.com/office/drawing/2014/main" id="{CBE112F3-C6F2-42BE-9D74-A2E4ECDB6A2B}"/>
              </a:ext>
            </a:extLst>
          </p:cNvPr>
          <p:cNvGraphicFramePr/>
          <p:nvPr/>
        </p:nvGraphicFramePr>
        <p:xfrm>
          <a:off x="318462" y="5785815"/>
          <a:ext cx="8698338" cy="21776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 Compare List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device-open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galaxy-z-fold7:features:camera^camera-compare:slct-device-open:pre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Compare List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galaxy-z-fold7:features:camera^camera-compare:slct-device-close:pre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3803936-C0BB-4839-9CE9-608B79D9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34" y="1325880"/>
            <a:ext cx="1501223" cy="156784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5D6350-622D-4C90-92B8-D514B0AFD83E}"/>
              </a:ext>
            </a:extLst>
          </p:cNvPr>
          <p:cNvSpPr/>
          <p:nvPr/>
        </p:nvSpPr>
        <p:spPr>
          <a:xfrm>
            <a:off x="7602302" y="1577988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45" name="원">
            <a:extLst>
              <a:ext uri="{FF2B5EF4-FFF2-40B4-BE49-F238E27FC236}">
                <a16:creationId xmlns:a16="http://schemas.microsoft.com/office/drawing/2014/main" id="{C329D28A-DA88-4D2B-A5AD-B8B65C382DE2}"/>
              </a:ext>
            </a:extLst>
          </p:cNvPr>
          <p:cNvSpPr/>
          <p:nvPr/>
        </p:nvSpPr>
        <p:spPr>
          <a:xfrm>
            <a:off x="7461768" y="141277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3622256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045E03-DBC8-4183-A796-F1D6A511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69874"/>
            <a:ext cx="7079288" cy="2642158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Common">
            <a:extLst>
              <a:ext uri="{FF2B5EF4-FFF2-40B4-BE49-F238E27FC236}">
                <a16:creationId xmlns:a16="http://schemas.microsoft.com/office/drawing/2014/main" id="{EE8EAF09-708A-4AE5-A4CA-70D3CD2AA7CE}"/>
              </a:ext>
            </a:extLst>
          </p:cNvPr>
          <p:cNvSpPr txBox="1"/>
          <p:nvPr/>
        </p:nvSpPr>
        <p:spPr>
          <a:xfrm>
            <a:off x="232209" y="411277"/>
            <a:ext cx="3603864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Camera Compare (2/2)</a:t>
            </a:r>
            <a:endParaRPr dirty="0"/>
          </a:p>
        </p:txBody>
      </p:sp>
      <p:graphicFrame>
        <p:nvGraphicFramePr>
          <p:cNvPr id="19" name="표 62">
            <a:extLst>
              <a:ext uri="{FF2B5EF4-FFF2-40B4-BE49-F238E27FC236}">
                <a16:creationId xmlns:a16="http://schemas.microsoft.com/office/drawing/2014/main" id="{B7F847A6-A3B7-4082-836A-134D709C1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024776"/>
              </p:ext>
            </p:extLst>
          </p:nvPr>
        </p:nvGraphicFramePr>
        <p:xfrm>
          <a:off x="318462" y="5099101"/>
          <a:ext cx="8698338" cy="7868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S22 Ultra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631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galaxy-s22-ultra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632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galaxy-z-fold7:features:camera^camera-compare:slct-device:galaxy-s22-ultra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41552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S23 Ultra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911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galaxy-s23-ultra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2105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galaxy-z-fold7:features:camera^camera-compare:slct-device:galaxy-s23-ultra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7848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S24 Ultra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013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galaxy-s24-ultra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8124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galaxy-z-fold7:features:camera^camera-compare:slct-device:galaxy-s24-ultra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887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S25 Ultra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779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225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galaxy-z-fold7:features:camera^camera-compare:slct-device:galaxy-s25-ultra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6135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Fold3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221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galaxy-z-fold3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598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galaxy-z-fold7:features:camera^camera-compare:slct-device:galaxy-z-fold3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664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Fold4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135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camera^camera-compare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9704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35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Fold5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32225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2205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2083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Fold6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81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galaxy-z-fold7:features:camera^camera-compare:slct-device:galaxy-z-fold6"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6817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galaxy-z-fold7:features:camera^camera-compare:slct-device:galaxy-z-fold6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14141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84355E-8993-4941-9C1B-C8247BAC30EB}"/>
              </a:ext>
            </a:extLst>
          </p:cNvPr>
          <p:cNvSpPr/>
          <p:nvPr/>
        </p:nvSpPr>
        <p:spPr>
          <a:xfrm>
            <a:off x="4876800" y="2073943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42" name="원">
            <a:extLst>
              <a:ext uri="{FF2B5EF4-FFF2-40B4-BE49-F238E27FC236}">
                <a16:creationId xmlns:a16="http://schemas.microsoft.com/office/drawing/2014/main" id="{F9BA1F33-A97A-4DA7-97A5-BF9F8D4C198D}"/>
              </a:ext>
            </a:extLst>
          </p:cNvPr>
          <p:cNvSpPr/>
          <p:nvPr/>
        </p:nvSpPr>
        <p:spPr>
          <a:xfrm>
            <a:off x="4762332" y="201881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AC0F45-8F75-49FA-9647-4508152BC252}"/>
              </a:ext>
            </a:extLst>
          </p:cNvPr>
          <p:cNvSpPr/>
          <p:nvPr/>
        </p:nvSpPr>
        <p:spPr>
          <a:xfrm>
            <a:off x="4876800" y="2293268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59" name="원">
            <a:extLst>
              <a:ext uri="{FF2B5EF4-FFF2-40B4-BE49-F238E27FC236}">
                <a16:creationId xmlns:a16="http://schemas.microsoft.com/office/drawing/2014/main" id="{6DC23743-5557-414C-A2F9-0F7816700507}"/>
              </a:ext>
            </a:extLst>
          </p:cNvPr>
          <p:cNvSpPr/>
          <p:nvPr/>
        </p:nvSpPr>
        <p:spPr>
          <a:xfrm>
            <a:off x="4762332" y="223813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6F1BD3-6106-49B5-BC9B-AC30416E219A}"/>
              </a:ext>
            </a:extLst>
          </p:cNvPr>
          <p:cNvSpPr/>
          <p:nvPr/>
        </p:nvSpPr>
        <p:spPr>
          <a:xfrm>
            <a:off x="4876800" y="2528325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61" name="원">
            <a:extLst>
              <a:ext uri="{FF2B5EF4-FFF2-40B4-BE49-F238E27FC236}">
                <a16:creationId xmlns:a16="http://schemas.microsoft.com/office/drawing/2014/main" id="{644A5B79-5ADD-44F9-89E2-EE7E987FD041}"/>
              </a:ext>
            </a:extLst>
          </p:cNvPr>
          <p:cNvSpPr/>
          <p:nvPr/>
        </p:nvSpPr>
        <p:spPr>
          <a:xfrm>
            <a:off x="4762332" y="247319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6DE9D7-0D8B-4342-A39F-B12769E56B1F}"/>
              </a:ext>
            </a:extLst>
          </p:cNvPr>
          <p:cNvSpPr/>
          <p:nvPr/>
        </p:nvSpPr>
        <p:spPr>
          <a:xfrm>
            <a:off x="4876800" y="2736778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63" name="원">
            <a:extLst>
              <a:ext uri="{FF2B5EF4-FFF2-40B4-BE49-F238E27FC236}">
                <a16:creationId xmlns:a16="http://schemas.microsoft.com/office/drawing/2014/main" id="{35041CBF-4AF3-49EF-8578-1AB2AB593873}"/>
              </a:ext>
            </a:extLst>
          </p:cNvPr>
          <p:cNvSpPr/>
          <p:nvPr/>
        </p:nvSpPr>
        <p:spPr>
          <a:xfrm>
            <a:off x="4762332" y="268164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4</a:t>
            </a:r>
            <a:endParaRPr sz="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131C3-B7E7-4A6D-BB61-439C3B14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16" y="3153683"/>
            <a:ext cx="1532090" cy="67262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B4E18C-1436-4180-AD45-226AD22BC0F1}"/>
              </a:ext>
            </a:extLst>
          </p:cNvPr>
          <p:cNvSpPr/>
          <p:nvPr/>
        </p:nvSpPr>
        <p:spPr>
          <a:xfrm>
            <a:off x="4876800" y="2945231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65" name="원">
            <a:extLst>
              <a:ext uri="{FF2B5EF4-FFF2-40B4-BE49-F238E27FC236}">
                <a16:creationId xmlns:a16="http://schemas.microsoft.com/office/drawing/2014/main" id="{C77603BD-D2A9-49F4-B643-2917017BA782}"/>
              </a:ext>
            </a:extLst>
          </p:cNvPr>
          <p:cNvSpPr/>
          <p:nvPr/>
        </p:nvSpPr>
        <p:spPr>
          <a:xfrm>
            <a:off x="4762332" y="289010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5</a:t>
            </a:r>
            <a:endParaRPr sz="7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DDC2F1C-32E0-4A4B-9ADB-8AA7958022D2}"/>
              </a:ext>
            </a:extLst>
          </p:cNvPr>
          <p:cNvSpPr/>
          <p:nvPr/>
        </p:nvSpPr>
        <p:spPr>
          <a:xfrm>
            <a:off x="4876800" y="3157996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67" name="원">
            <a:extLst>
              <a:ext uri="{FF2B5EF4-FFF2-40B4-BE49-F238E27FC236}">
                <a16:creationId xmlns:a16="http://schemas.microsoft.com/office/drawing/2014/main" id="{822951B0-7F5B-4C10-BA71-8E88C3CAB01B}"/>
              </a:ext>
            </a:extLst>
          </p:cNvPr>
          <p:cNvSpPr/>
          <p:nvPr/>
        </p:nvSpPr>
        <p:spPr>
          <a:xfrm>
            <a:off x="4762332" y="310286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6</a:t>
            </a:r>
            <a:endParaRPr sz="7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7E3D93-9E81-4301-B5B7-C5CE9CE8426A}"/>
              </a:ext>
            </a:extLst>
          </p:cNvPr>
          <p:cNvSpPr/>
          <p:nvPr/>
        </p:nvSpPr>
        <p:spPr>
          <a:xfrm>
            <a:off x="4876800" y="3386444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71" name="원">
            <a:extLst>
              <a:ext uri="{FF2B5EF4-FFF2-40B4-BE49-F238E27FC236}">
                <a16:creationId xmlns:a16="http://schemas.microsoft.com/office/drawing/2014/main" id="{3136885F-A379-42B0-896B-AF4CCD3AD088}"/>
              </a:ext>
            </a:extLst>
          </p:cNvPr>
          <p:cNvSpPr/>
          <p:nvPr/>
        </p:nvSpPr>
        <p:spPr>
          <a:xfrm>
            <a:off x="4762332" y="333131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7</a:t>
            </a:r>
            <a:endParaRPr sz="7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FDA255-3D1C-4063-ADCE-5AE60E1D446C}"/>
              </a:ext>
            </a:extLst>
          </p:cNvPr>
          <p:cNvSpPr/>
          <p:nvPr/>
        </p:nvSpPr>
        <p:spPr>
          <a:xfrm>
            <a:off x="4859539" y="3623878"/>
            <a:ext cx="980355" cy="1614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73" name="원">
            <a:extLst>
              <a:ext uri="{FF2B5EF4-FFF2-40B4-BE49-F238E27FC236}">
                <a16:creationId xmlns:a16="http://schemas.microsoft.com/office/drawing/2014/main" id="{837D1007-738E-4538-B5FD-25E34CF60255}"/>
              </a:ext>
            </a:extLst>
          </p:cNvPr>
          <p:cNvSpPr/>
          <p:nvPr/>
        </p:nvSpPr>
        <p:spPr>
          <a:xfrm>
            <a:off x="4745071" y="356874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8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9317721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91146A-E026-4C90-AB72-8F1D2CEE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69993"/>
            <a:ext cx="5505165" cy="543810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598780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 err="1"/>
              <a:t>Nightography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120354"/>
              </p:ext>
            </p:extLst>
          </p:nvPr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:features:camera^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nightography-video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camera^nightography-video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camera^nightography-video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camera^nightography-video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87B8629-AE47-413C-A702-6E032B8A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51" y="4654578"/>
            <a:ext cx="151018" cy="136497"/>
          </a:xfrm>
          <a:prstGeom prst="rect">
            <a:avLst/>
          </a:prstGeom>
        </p:spPr>
      </p:pic>
      <p:sp>
        <p:nvSpPr>
          <p:cNvPr id="25" name="직사각형 35">
            <a:extLst>
              <a:ext uri="{FF2B5EF4-FFF2-40B4-BE49-F238E27FC236}">
                <a16:creationId xmlns:a16="http://schemas.microsoft.com/office/drawing/2014/main" id="{B766CF23-C37F-4401-B775-AEC21E2786D5}"/>
              </a:ext>
            </a:extLst>
          </p:cNvPr>
          <p:cNvSpPr/>
          <p:nvPr/>
        </p:nvSpPr>
        <p:spPr>
          <a:xfrm>
            <a:off x="4639612" y="4648200"/>
            <a:ext cx="168357" cy="14287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27" name="직사각형 35">
            <a:extLst>
              <a:ext uri="{FF2B5EF4-FFF2-40B4-BE49-F238E27FC236}">
                <a16:creationId xmlns:a16="http://schemas.microsoft.com/office/drawing/2014/main" id="{3012800F-2148-4A9F-9600-208D3DCC9F5D}"/>
              </a:ext>
            </a:extLst>
          </p:cNvPr>
          <p:cNvSpPr/>
          <p:nvPr/>
        </p:nvSpPr>
        <p:spPr>
          <a:xfrm>
            <a:off x="4962028" y="4648200"/>
            <a:ext cx="168357" cy="14287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4" name="원">
            <a:extLst>
              <a:ext uri="{FF2B5EF4-FFF2-40B4-BE49-F238E27FC236}">
                <a16:creationId xmlns:a16="http://schemas.microsoft.com/office/drawing/2014/main" id="{B7AB7A59-191B-4E16-BAB4-37D424724353}"/>
              </a:ext>
            </a:extLst>
          </p:cNvPr>
          <p:cNvSpPr/>
          <p:nvPr/>
        </p:nvSpPr>
        <p:spPr>
          <a:xfrm>
            <a:off x="4495286" y="451147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6" name="원">
            <a:extLst>
              <a:ext uri="{FF2B5EF4-FFF2-40B4-BE49-F238E27FC236}">
                <a16:creationId xmlns:a16="http://schemas.microsoft.com/office/drawing/2014/main" id="{03F948D0-0C6C-4A4E-8643-027641838F46}"/>
              </a:ext>
            </a:extLst>
          </p:cNvPr>
          <p:cNvSpPr/>
          <p:nvPr/>
        </p:nvSpPr>
        <p:spPr>
          <a:xfrm>
            <a:off x="4807969" y="451147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81612673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6FFE0E-DBD0-4DA7-9D4F-6ADFB9AC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1" y="970710"/>
            <a:ext cx="4682134" cy="5438103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119775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AP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171664"/>
              </p:ext>
            </p:extLst>
          </p:nvPr>
        </p:nvGraphicFramePr>
        <p:xfrm>
          <a:off x="736799" y="6522417"/>
          <a:ext cx="8280001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04EAA8E-2E43-4CB4-9B50-4E136251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8" y="3773735"/>
            <a:ext cx="261900" cy="244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9C5CA5-5943-4CC6-9F18-07FFDB83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19" y="3773736"/>
            <a:ext cx="261900" cy="244726"/>
          </a:xfrm>
          <a:prstGeom prst="rect">
            <a:avLst/>
          </a:prstGeom>
        </p:spPr>
      </p:pic>
      <p:sp>
        <p:nvSpPr>
          <p:cNvPr id="16" name="직사각형 35">
            <a:extLst>
              <a:ext uri="{FF2B5EF4-FFF2-40B4-BE49-F238E27FC236}">
                <a16:creationId xmlns:a16="http://schemas.microsoft.com/office/drawing/2014/main" id="{DD6ED90E-AEEC-4F78-96F6-EFC0A0CF5ECE}"/>
              </a:ext>
            </a:extLst>
          </p:cNvPr>
          <p:cNvSpPr/>
          <p:nvPr/>
        </p:nvSpPr>
        <p:spPr>
          <a:xfrm>
            <a:off x="4304806" y="3773735"/>
            <a:ext cx="229056" cy="24472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B75D616C-84E2-439E-B5BA-438E78D61733}"/>
              </a:ext>
            </a:extLst>
          </p:cNvPr>
          <p:cNvSpPr/>
          <p:nvPr/>
        </p:nvSpPr>
        <p:spPr>
          <a:xfrm>
            <a:off x="4170370" y="366543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210B2-84B3-4895-A779-E8AF64F05BEE}"/>
              </a:ext>
            </a:extLst>
          </p:cNvPr>
          <p:cNvSpPr/>
          <p:nvPr/>
        </p:nvSpPr>
        <p:spPr>
          <a:xfrm>
            <a:off x="4603618" y="3773734"/>
            <a:ext cx="261899" cy="24472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A48041D5-5C8C-46DA-A1AB-1D3FF9ADA3F6}"/>
              </a:ext>
            </a:extLst>
          </p:cNvPr>
          <p:cNvSpPr/>
          <p:nvPr/>
        </p:nvSpPr>
        <p:spPr>
          <a:xfrm>
            <a:off x="4537051" y="36654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89990016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71180F-343A-4EB0-9B44-93D9A2DE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5" y="957263"/>
            <a:ext cx="1767993" cy="5480779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38558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AP (Mobile Only)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731106"/>
              </p:ext>
            </p:extLst>
          </p:nvPr>
        </p:nvGraphicFramePr>
        <p:xfrm>
          <a:off x="736799" y="6522417"/>
          <a:ext cx="8280001" cy="12337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 more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0342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performance^ap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52728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galaxy-z-fold7:features: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performance^ap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:acdn-open:see-more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42868"/>
                  </a:ext>
                </a:extLst>
              </a:tr>
            </a:tbl>
          </a:graphicData>
        </a:graphic>
      </p:graphicFrame>
      <p:sp>
        <p:nvSpPr>
          <p:cNvPr id="19" name="직사각형 35">
            <a:extLst>
              <a:ext uri="{FF2B5EF4-FFF2-40B4-BE49-F238E27FC236}">
                <a16:creationId xmlns:a16="http://schemas.microsoft.com/office/drawing/2014/main" id="{44C442BD-A23E-4EEC-8E8A-459DD43F7797}"/>
              </a:ext>
            </a:extLst>
          </p:cNvPr>
          <p:cNvSpPr/>
          <p:nvPr/>
        </p:nvSpPr>
        <p:spPr>
          <a:xfrm>
            <a:off x="964706" y="3397472"/>
            <a:ext cx="413244" cy="19502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5239FEF5-EF7F-4F01-AA9B-316FE6F221C1}"/>
              </a:ext>
            </a:extLst>
          </p:cNvPr>
          <p:cNvSpPr/>
          <p:nvPr/>
        </p:nvSpPr>
        <p:spPr>
          <a:xfrm>
            <a:off x="830270" y="328917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5864898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474020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Battery Compare (1/2)</a:t>
            </a:r>
            <a:endParaRPr dirty="0"/>
          </a:p>
        </p:txBody>
      </p:sp>
      <p:graphicFrame>
        <p:nvGraphicFramePr>
          <p:cNvPr id="21" name="표 62">
            <a:extLst>
              <a:ext uri="{FF2B5EF4-FFF2-40B4-BE49-F238E27FC236}">
                <a16:creationId xmlns:a16="http://schemas.microsoft.com/office/drawing/2014/main" id="{2C89A464-9384-43DD-8331-D7E1CA525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62743"/>
              </p:ext>
            </p:extLst>
          </p:nvPr>
        </p:nvGraphicFramePr>
        <p:xfrm>
          <a:off x="318462" y="5785815"/>
          <a:ext cx="8698338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 Compare List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performance^battery-compare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device-open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galaxy-z-fold7:features:performance^battery-compare:slct-device-open:pre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Compare List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performance^battery-compare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device-close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galaxy-z-fold7:features:performance^battery-compare:slct-device-close:pre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E7CD479-6CE4-4054-BD75-9C023121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7264"/>
            <a:ext cx="5783580" cy="23638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4FBC6A-222B-4258-8989-A5212C0E8D4D}"/>
              </a:ext>
            </a:extLst>
          </p:cNvPr>
          <p:cNvSpPr/>
          <p:nvPr/>
        </p:nvSpPr>
        <p:spPr>
          <a:xfrm>
            <a:off x="5278202" y="1597742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5" name="원">
            <a:extLst>
              <a:ext uri="{FF2B5EF4-FFF2-40B4-BE49-F238E27FC236}">
                <a16:creationId xmlns:a16="http://schemas.microsoft.com/office/drawing/2014/main" id="{252C9E5F-2C06-42DE-8EA8-8E6AEAC8C4FF}"/>
              </a:ext>
            </a:extLst>
          </p:cNvPr>
          <p:cNvSpPr/>
          <p:nvPr/>
        </p:nvSpPr>
        <p:spPr>
          <a:xfrm>
            <a:off x="5137668" y="143253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03F290-E3F8-429C-86A8-A2925947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14" y="1409700"/>
            <a:ext cx="1478819" cy="131450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C5803A-74C6-494D-8E20-867647909FBF}"/>
              </a:ext>
            </a:extLst>
          </p:cNvPr>
          <p:cNvSpPr/>
          <p:nvPr/>
        </p:nvSpPr>
        <p:spPr>
          <a:xfrm>
            <a:off x="7515726" y="1600957"/>
            <a:ext cx="152064" cy="1535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97ED9642-3051-444D-BBA2-1123D03331B9}"/>
              </a:ext>
            </a:extLst>
          </p:cNvPr>
          <p:cNvSpPr/>
          <p:nvPr/>
        </p:nvSpPr>
        <p:spPr>
          <a:xfrm>
            <a:off x="7375192" y="1435748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9211835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6722D51-5D28-4257-B9BB-14F9BBF8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7" y="833893"/>
            <a:ext cx="6127011" cy="2773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0CBDA3-5778-4955-A81D-F5793B75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95" y="833222"/>
            <a:ext cx="2140039" cy="1989755"/>
          </a:xfrm>
          <a:prstGeom prst="rect">
            <a:avLst/>
          </a:prstGeom>
        </p:spPr>
      </p:pic>
      <p:sp>
        <p:nvSpPr>
          <p:cNvPr id="7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16470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0" name="직선 연결선[R] 18"/>
          <p:cNvSpPr/>
          <p:nvPr/>
        </p:nvSpPr>
        <p:spPr>
          <a:xfrm>
            <a:off x="318462" y="337508"/>
            <a:ext cx="826905" cy="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Common"/>
          <p:cNvSpPr txBox="1"/>
          <p:nvPr/>
        </p:nvSpPr>
        <p:spPr>
          <a:xfrm>
            <a:off x="232209" y="396764"/>
            <a:ext cx="3863333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rPr dirty="0"/>
              <a:t>Common</a:t>
            </a:r>
            <a:r>
              <a:rPr lang="en-US" altLang="ko-KR" dirty="0"/>
              <a:t>(</a:t>
            </a:r>
            <a:r>
              <a:rPr lang="en-US" dirty="0"/>
              <a:t>Bottom Banner) </a:t>
            </a:r>
            <a:r>
              <a:rPr dirty="0"/>
              <a:t>-</a:t>
            </a:r>
            <a:r>
              <a:rPr lang="ko-KR" altLang="en-US" dirty="0"/>
              <a:t> </a:t>
            </a:r>
            <a:r>
              <a:rPr dirty="0"/>
              <a:t>features</a:t>
            </a:r>
          </a:p>
        </p:txBody>
      </p:sp>
      <p:graphicFrame>
        <p:nvGraphicFramePr>
          <p:cNvPr id="82" name="표 24"/>
          <p:cNvGraphicFramePr/>
          <p:nvPr>
            <p:extLst>
              <p:ext uri="{D42A27DB-BD31-4B8C-83A1-F6EECF244321}">
                <p14:modId xmlns:p14="http://schemas.microsoft.com/office/powerpoint/2010/main" val="4145667765"/>
              </p:ext>
            </p:extLst>
          </p:nvPr>
        </p:nvGraphicFramePr>
        <p:xfrm>
          <a:off x="736799" y="5562658"/>
          <a:ext cx="8280001" cy="30663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Z Flip7 MKT PD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galaxy-z-flip7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galaxy-z-flip7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Samsung Experience Store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6695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samsung-experience-store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8183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samsung-experience-store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46288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Open in AR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95217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673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35673"/>
                  </a:ext>
                </a:extLst>
              </a:tr>
            </a:tbl>
          </a:graphicData>
        </a:graphic>
      </p:graphicFrame>
      <p:sp>
        <p:nvSpPr>
          <p:cNvPr id="15" name="직사각형 35">
            <a:extLst>
              <a:ext uri="{FF2B5EF4-FFF2-40B4-BE49-F238E27FC236}">
                <a16:creationId xmlns:a16="http://schemas.microsoft.com/office/drawing/2014/main" id="{0DBC07AC-07C8-4F2E-8E62-35A873C2FD74}"/>
              </a:ext>
            </a:extLst>
          </p:cNvPr>
          <p:cNvSpPr/>
          <p:nvPr/>
        </p:nvSpPr>
        <p:spPr>
          <a:xfrm>
            <a:off x="6448621" y="1230016"/>
            <a:ext cx="748284" cy="3667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88EF6F-AB7A-4326-9826-CDB928F31DC1}"/>
              </a:ext>
            </a:extLst>
          </p:cNvPr>
          <p:cNvGrpSpPr/>
          <p:nvPr/>
        </p:nvGrpSpPr>
        <p:grpSpPr>
          <a:xfrm>
            <a:off x="167260" y="1116962"/>
            <a:ext cx="2975976" cy="630709"/>
            <a:chOff x="5447262" y="3098493"/>
            <a:chExt cx="2975976" cy="630709"/>
          </a:xfrm>
        </p:grpSpPr>
        <p:sp>
          <p:nvSpPr>
            <p:cNvPr id="95" name="직사각형 35"/>
            <p:cNvSpPr/>
            <p:nvPr/>
          </p:nvSpPr>
          <p:spPr>
            <a:xfrm>
              <a:off x="5598465" y="3249696"/>
              <a:ext cx="744331" cy="302400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sp>
          <p:nvSpPr>
            <p:cNvPr id="23" name="직사각형 35">
              <a:extLst>
                <a:ext uri="{FF2B5EF4-FFF2-40B4-BE49-F238E27FC236}">
                  <a16:creationId xmlns:a16="http://schemas.microsoft.com/office/drawing/2014/main" id="{91F2BAA5-E314-4BF7-A796-3051C3463F4C}"/>
                </a:ext>
              </a:extLst>
            </p:cNvPr>
            <p:cNvSpPr/>
            <p:nvPr/>
          </p:nvSpPr>
          <p:spPr>
            <a:xfrm>
              <a:off x="7678907" y="3426802"/>
              <a:ext cx="744331" cy="302400"/>
            </a:xfrm>
            <a:prstGeom prst="rect">
              <a:avLst/>
            </a:prstGeom>
            <a:ln w="31750">
              <a:solidFill>
                <a:srgbClr val="FF0000"/>
              </a:solidFill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lIns="15429" tIns="15429" rIns="15429" bIns="15429" anchor="ctr"/>
            <a:lstStyle/>
            <a:p>
              <a:endParaRPr/>
            </a:p>
          </p:txBody>
        </p:sp>
        <p:sp>
          <p:nvSpPr>
            <p:cNvPr id="83" name="원"/>
            <p:cNvSpPr/>
            <p:nvPr/>
          </p:nvSpPr>
          <p:spPr>
            <a:xfrm>
              <a:off x="5447262" y="3098493"/>
              <a:ext cx="302403" cy="302403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dirty="0"/>
                <a:t>1</a:t>
              </a:r>
              <a:endParaRPr dirty="0"/>
            </a:p>
          </p:txBody>
        </p:sp>
        <p:sp>
          <p:nvSpPr>
            <p:cNvPr id="22" name="원">
              <a:extLst>
                <a:ext uri="{FF2B5EF4-FFF2-40B4-BE49-F238E27FC236}">
                  <a16:creationId xmlns:a16="http://schemas.microsoft.com/office/drawing/2014/main" id="{61CBB9C6-99FD-43D0-A44B-58C9EE28F600}"/>
                </a:ext>
              </a:extLst>
            </p:cNvPr>
            <p:cNvSpPr/>
            <p:nvPr/>
          </p:nvSpPr>
          <p:spPr>
            <a:xfrm>
              <a:off x="7503459" y="3298459"/>
              <a:ext cx="302403" cy="302403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14" name="원">
            <a:extLst>
              <a:ext uri="{FF2B5EF4-FFF2-40B4-BE49-F238E27FC236}">
                <a16:creationId xmlns:a16="http://schemas.microsoft.com/office/drawing/2014/main" id="{528BAA0A-515A-4B98-A737-D09E11F7EDD9}"/>
              </a:ext>
            </a:extLst>
          </p:cNvPr>
          <p:cNvSpPr/>
          <p:nvPr/>
        </p:nvSpPr>
        <p:spPr>
          <a:xfrm>
            <a:off x="6287970" y="1078813"/>
            <a:ext cx="302403" cy="302403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1A6DB23-0213-4112-BE22-86CD2C7E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7264"/>
            <a:ext cx="5783580" cy="2363848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51730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Battery Compare (2/2)</a:t>
            </a:r>
            <a:endParaRPr dirty="0"/>
          </a:p>
        </p:txBody>
      </p:sp>
      <p:graphicFrame>
        <p:nvGraphicFramePr>
          <p:cNvPr id="36" name="표 62">
            <a:extLst>
              <a:ext uri="{FF2B5EF4-FFF2-40B4-BE49-F238E27FC236}">
                <a16:creationId xmlns:a16="http://schemas.microsoft.com/office/drawing/2014/main" id="{50BD4967-0963-4C73-9402-2D822A3F8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725311"/>
              </p:ext>
            </p:extLst>
          </p:nvPr>
        </p:nvGraphicFramePr>
        <p:xfrm>
          <a:off x="318462" y="5108626"/>
          <a:ext cx="8698338" cy="40931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Fold3 Battery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6315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performance^battery-compare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galaxy-z-fold3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632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galaxy-z-fold7:features:performance^battery-compare:slct-device:galaxy-z-fold3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41552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Fold4 Battery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911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performance^battery-compare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:slct-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2105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galaxy-z-fold7:features:performance^battery-compare:slct-device:galaxy-z-fold4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7848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Fold5 Battery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013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8124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galaxy-z-fold7:features:performance^battery-compare:slct-device:galaxy-z-fold5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887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Compare Galaxy Z Fold6 Battery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779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225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galaxy-z-fold7:features:performance^battery-compare:slct-device:galaxy-z-fold6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6135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71ED0A2-2E36-4BDB-9A16-E9C08D62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61" y="1409700"/>
            <a:ext cx="1478819" cy="131450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A97B73-CAAF-46D0-84D1-8B7E7CCBDB09}"/>
              </a:ext>
            </a:extLst>
          </p:cNvPr>
          <p:cNvSpPr/>
          <p:nvPr/>
        </p:nvSpPr>
        <p:spPr>
          <a:xfrm>
            <a:off x="4142822" y="1934954"/>
            <a:ext cx="657778" cy="16816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4" name="원">
            <a:extLst>
              <a:ext uri="{FF2B5EF4-FFF2-40B4-BE49-F238E27FC236}">
                <a16:creationId xmlns:a16="http://schemas.microsoft.com/office/drawing/2014/main" id="{26C4E1BE-9704-401E-99E6-1F95709B70EC}"/>
              </a:ext>
            </a:extLst>
          </p:cNvPr>
          <p:cNvSpPr/>
          <p:nvPr/>
        </p:nvSpPr>
        <p:spPr>
          <a:xfrm>
            <a:off x="3999961" y="1910736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70B3B8-0F42-4050-84C8-78E2E13C1097}"/>
              </a:ext>
            </a:extLst>
          </p:cNvPr>
          <p:cNvSpPr/>
          <p:nvPr/>
        </p:nvSpPr>
        <p:spPr>
          <a:xfrm>
            <a:off x="4142822" y="2134145"/>
            <a:ext cx="657778" cy="16816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6" name="원">
            <a:extLst>
              <a:ext uri="{FF2B5EF4-FFF2-40B4-BE49-F238E27FC236}">
                <a16:creationId xmlns:a16="http://schemas.microsoft.com/office/drawing/2014/main" id="{F26142EE-442B-4527-AC08-C918FD0F4EB4}"/>
              </a:ext>
            </a:extLst>
          </p:cNvPr>
          <p:cNvSpPr/>
          <p:nvPr/>
        </p:nvSpPr>
        <p:spPr>
          <a:xfrm>
            <a:off x="3999961" y="210992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0E7166-C08B-4A94-9DE3-2F6144E2E98F}"/>
              </a:ext>
            </a:extLst>
          </p:cNvPr>
          <p:cNvSpPr/>
          <p:nvPr/>
        </p:nvSpPr>
        <p:spPr>
          <a:xfrm>
            <a:off x="4142822" y="2339189"/>
            <a:ext cx="657778" cy="16816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8F1FC009-54D8-4947-91ED-423DD4C30ABE}"/>
              </a:ext>
            </a:extLst>
          </p:cNvPr>
          <p:cNvSpPr/>
          <p:nvPr/>
        </p:nvSpPr>
        <p:spPr>
          <a:xfrm>
            <a:off x="3999961" y="231497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EF58C2-FB04-4F20-9B53-A502DE89552C}"/>
              </a:ext>
            </a:extLst>
          </p:cNvPr>
          <p:cNvSpPr/>
          <p:nvPr/>
        </p:nvSpPr>
        <p:spPr>
          <a:xfrm>
            <a:off x="4142822" y="2550585"/>
            <a:ext cx="657778" cy="16816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0" name="원">
            <a:extLst>
              <a:ext uri="{FF2B5EF4-FFF2-40B4-BE49-F238E27FC236}">
                <a16:creationId xmlns:a16="http://schemas.microsoft.com/office/drawing/2014/main" id="{0B2448FE-9808-428D-8B31-3351A6ABFD64}"/>
              </a:ext>
            </a:extLst>
          </p:cNvPr>
          <p:cNvSpPr/>
          <p:nvPr/>
        </p:nvSpPr>
        <p:spPr>
          <a:xfrm>
            <a:off x="3999961" y="252636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4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2268559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8B8BBF-9254-4F99-9376-081802F9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2" y="943836"/>
            <a:ext cx="6389162" cy="4633362"/>
          </a:xfrm>
          <a:prstGeom prst="rect">
            <a:avLst/>
          </a:prstGeom>
        </p:spPr>
      </p:pic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87676EEE-A4C9-4956-B084-B3E004491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996061"/>
              </p:ext>
            </p:extLst>
          </p:nvPr>
        </p:nvGraphicFramePr>
        <p:xfrm>
          <a:off x="318462" y="5785815"/>
          <a:ext cx="8698338" cy="21224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ai^photo-assist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ai^photo-assist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ai^photo-assist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ai^photo-assist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406420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Photo Assist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2CA2B-5C20-4005-AC80-395BD669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29" y="4457700"/>
            <a:ext cx="274787" cy="25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3F5AD8-BAC7-4CB3-B824-F609391C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63" y="4457701"/>
            <a:ext cx="278674" cy="261954"/>
          </a:xfrm>
          <a:prstGeom prst="rect">
            <a:avLst/>
          </a:prstGeom>
        </p:spPr>
      </p:pic>
      <p:sp>
        <p:nvSpPr>
          <p:cNvPr id="22" name="직사각형 35">
            <a:extLst>
              <a:ext uri="{FF2B5EF4-FFF2-40B4-BE49-F238E27FC236}">
                <a16:creationId xmlns:a16="http://schemas.microsoft.com/office/drawing/2014/main" id="{9364ADD0-3C22-4414-87BE-DDE2A68D0EF5}"/>
              </a:ext>
            </a:extLst>
          </p:cNvPr>
          <p:cNvSpPr/>
          <p:nvPr/>
        </p:nvSpPr>
        <p:spPr>
          <a:xfrm>
            <a:off x="5710169" y="4459320"/>
            <a:ext cx="256167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05B5E4-82EA-4A40-B085-2B03ED77748E}"/>
              </a:ext>
            </a:extLst>
          </p:cNvPr>
          <p:cNvSpPr/>
          <p:nvPr/>
        </p:nvSpPr>
        <p:spPr>
          <a:xfrm>
            <a:off x="6042912" y="4457700"/>
            <a:ext cx="251604" cy="23610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9" name="원">
            <a:extLst>
              <a:ext uri="{FF2B5EF4-FFF2-40B4-BE49-F238E27FC236}">
                <a16:creationId xmlns:a16="http://schemas.microsoft.com/office/drawing/2014/main" id="{34C2BE98-5666-4368-9A0E-113580B3B3F5}"/>
              </a:ext>
            </a:extLst>
          </p:cNvPr>
          <p:cNvSpPr/>
          <p:nvPr/>
        </p:nvSpPr>
        <p:spPr>
          <a:xfrm>
            <a:off x="5858381" y="436750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  <p:sp>
        <p:nvSpPr>
          <p:cNvPr id="21" name="원">
            <a:extLst>
              <a:ext uri="{FF2B5EF4-FFF2-40B4-BE49-F238E27FC236}">
                <a16:creationId xmlns:a16="http://schemas.microsoft.com/office/drawing/2014/main" id="{45B8AECB-7AC4-43A7-98F2-C6B60E270482}"/>
              </a:ext>
            </a:extLst>
          </p:cNvPr>
          <p:cNvSpPr/>
          <p:nvPr/>
        </p:nvSpPr>
        <p:spPr>
          <a:xfrm>
            <a:off x="5535513" y="43493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9902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06BF54-9989-49E8-A942-B895F901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971019"/>
            <a:ext cx="6852498" cy="3194581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106659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AI Experience</a:t>
            </a:r>
            <a:endParaRPr dirty="0"/>
          </a:p>
        </p:txBody>
      </p:sp>
      <p:graphicFrame>
        <p:nvGraphicFramePr>
          <p:cNvPr id="6" name="표 62">
            <a:extLst>
              <a:ext uri="{FF2B5EF4-FFF2-40B4-BE49-F238E27FC236}">
                <a16:creationId xmlns:a16="http://schemas.microsoft.com/office/drawing/2014/main" id="{CC14D4A6-EBB9-FCDD-2298-A08B7E0ED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099959"/>
              </p:ext>
            </p:extLst>
          </p:nvPr>
        </p:nvGraphicFramePr>
        <p:xfrm>
          <a:off x="850931" y="4542474"/>
          <a:ext cx="8280001" cy="24428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ai^galaxy-ai-experience^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:lypu-open: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ai^galaxy-ai-experience^writing-assist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:lypu-open: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637239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ai^galaxy-ai-experience^transcript-assist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:lypu-open: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2318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ai^galaxy-ai-experience^transcript-assist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:lypu-open: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56724"/>
                  </a:ext>
                </a:extLst>
              </a:tr>
            </a:tbl>
          </a:graphicData>
        </a:graphic>
      </p:graphicFrame>
      <p:sp>
        <p:nvSpPr>
          <p:cNvPr id="27" name="직사각형 35">
            <a:extLst>
              <a:ext uri="{FF2B5EF4-FFF2-40B4-BE49-F238E27FC236}">
                <a16:creationId xmlns:a16="http://schemas.microsoft.com/office/drawing/2014/main" id="{7AD0E4A6-EFBA-4FD4-8B2A-5416B22F7F15}"/>
              </a:ext>
            </a:extLst>
          </p:cNvPr>
          <p:cNvSpPr/>
          <p:nvPr/>
        </p:nvSpPr>
        <p:spPr>
          <a:xfrm>
            <a:off x="3347969" y="1853280"/>
            <a:ext cx="256167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07F1D371-5D44-460B-BE96-0F939EDE9BE8}"/>
              </a:ext>
            </a:extLst>
          </p:cNvPr>
          <p:cNvSpPr/>
          <p:nvPr/>
        </p:nvSpPr>
        <p:spPr>
          <a:xfrm>
            <a:off x="3173313" y="174335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29" name="직사각형 35">
            <a:extLst>
              <a:ext uri="{FF2B5EF4-FFF2-40B4-BE49-F238E27FC236}">
                <a16:creationId xmlns:a16="http://schemas.microsoft.com/office/drawing/2014/main" id="{0060CF42-EFA0-41C6-9799-331F8B57D2F2}"/>
              </a:ext>
            </a:extLst>
          </p:cNvPr>
          <p:cNvSpPr/>
          <p:nvPr/>
        </p:nvSpPr>
        <p:spPr>
          <a:xfrm>
            <a:off x="6572683" y="1853280"/>
            <a:ext cx="256167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0" name="원">
            <a:extLst>
              <a:ext uri="{FF2B5EF4-FFF2-40B4-BE49-F238E27FC236}">
                <a16:creationId xmlns:a16="http://schemas.microsoft.com/office/drawing/2014/main" id="{16AB1432-08E8-4C0F-9BA6-3D5B08037762}"/>
              </a:ext>
            </a:extLst>
          </p:cNvPr>
          <p:cNvSpPr/>
          <p:nvPr/>
        </p:nvSpPr>
        <p:spPr>
          <a:xfrm>
            <a:off x="6398027" y="174335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42719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8D37DD-D78A-4026-BBDE-F662EE5C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2" y="855596"/>
            <a:ext cx="4285859" cy="3810330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15314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altLang="ko-KR" dirty="0"/>
              <a:t>AI Experience</a:t>
            </a:r>
            <a:endParaRPr dirty="0"/>
          </a:p>
        </p:txBody>
      </p:sp>
      <p:graphicFrame>
        <p:nvGraphicFramePr>
          <p:cNvPr id="5" name="표 62">
            <a:extLst>
              <a:ext uri="{FF2B5EF4-FFF2-40B4-BE49-F238E27FC236}">
                <a16:creationId xmlns:a16="http://schemas.microsoft.com/office/drawing/2014/main" id="{5A3E163A-62BA-4AFE-77AE-2E35F09CC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960293"/>
              </p:ext>
            </p:extLst>
          </p:nvPr>
        </p:nvGraphicFramePr>
        <p:xfrm>
          <a:off x="736799" y="4759234"/>
          <a:ext cx="8280001" cy="41164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19809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data-omni="galaxy-z-fold7:features:ai^galaxy-ai-experience^writing-assist:lypu-close:writing-assist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03064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galaxy-z-fold7:features:ai^galaxy-ai-experience^writing-assist:lypu-close:writing-assist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99707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594545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galaxy-z-fold7:features:ai^galaxy-ai-experience^transcript-assist:lypu-close:transcript-assist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7537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ai^galaxy-ai-experience^transcript-assist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:lypu-close: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transcript-assist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43512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Indicator 1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28857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data-omni="galaxy-z-fold7:features:ai^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galaxy-ai-experience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:index: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writing-assist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096462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88814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Indicator 2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03671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data-omni="galaxy-z-fold7:features:ai^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galaxy-ai-experience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:index:transcript-assist"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243492"/>
                  </a:ext>
                </a:extLst>
              </a:tr>
              <a:tr h="30204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index:transcript-assist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94894"/>
                  </a:ext>
                </a:extLst>
              </a:tr>
            </a:tbl>
          </a:graphicData>
        </a:graphic>
      </p:graphicFrame>
      <p:sp>
        <p:nvSpPr>
          <p:cNvPr id="23" name="원">
            <a:extLst>
              <a:ext uri="{FF2B5EF4-FFF2-40B4-BE49-F238E27FC236}">
                <a16:creationId xmlns:a16="http://schemas.microsoft.com/office/drawing/2014/main" id="{9DF6AA45-6FA7-4199-90B8-E0C3C84F0070}"/>
              </a:ext>
            </a:extLst>
          </p:cNvPr>
          <p:cNvSpPr/>
          <p:nvPr/>
        </p:nvSpPr>
        <p:spPr>
          <a:xfrm>
            <a:off x="4001988" y="122900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30" name="원">
            <a:extLst>
              <a:ext uri="{FF2B5EF4-FFF2-40B4-BE49-F238E27FC236}">
                <a16:creationId xmlns:a16="http://schemas.microsoft.com/office/drawing/2014/main" id="{305E08F4-9B5C-408D-BE9D-77D30BE718F4}"/>
              </a:ext>
            </a:extLst>
          </p:cNvPr>
          <p:cNvSpPr/>
          <p:nvPr/>
        </p:nvSpPr>
        <p:spPr>
          <a:xfrm>
            <a:off x="4001988" y="306036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  <p:sp>
        <p:nvSpPr>
          <p:cNvPr id="31" name="직사각형 35">
            <a:extLst>
              <a:ext uri="{FF2B5EF4-FFF2-40B4-BE49-F238E27FC236}">
                <a16:creationId xmlns:a16="http://schemas.microsoft.com/office/drawing/2014/main" id="{C4A143A1-F3DE-414A-90E7-C56741DF956C}"/>
              </a:ext>
            </a:extLst>
          </p:cNvPr>
          <p:cNvSpPr/>
          <p:nvPr/>
        </p:nvSpPr>
        <p:spPr>
          <a:xfrm>
            <a:off x="2357369" y="4473803"/>
            <a:ext cx="106431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2" name="직사각형 35">
            <a:extLst>
              <a:ext uri="{FF2B5EF4-FFF2-40B4-BE49-F238E27FC236}">
                <a16:creationId xmlns:a16="http://schemas.microsoft.com/office/drawing/2014/main" id="{8E526497-DEC3-4367-A4C9-794CE2877292}"/>
              </a:ext>
            </a:extLst>
          </p:cNvPr>
          <p:cNvSpPr/>
          <p:nvPr/>
        </p:nvSpPr>
        <p:spPr>
          <a:xfrm>
            <a:off x="2466821" y="4473803"/>
            <a:ext cx="106431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2" name="직사각형 35">
            <a:extLst>
              <a:ext uri="{FF2B5EF4-FFF2-40B4-BE49-F238E27FC236}">
                <a16:creationId xmlns:a16="http://schemas.microsoft.com/office/drawing/2014/main" id="{73337E32-1E82-49C5-8C09-33851425BD69}"/>
              </a:ext>
            </a:extLst>
          </p:cNvPr>
          <p:cNvSpPr/>
          <p:nvPr/>
        </p:nvSpPr>
        <p:spPr>
          <a:xfrm>
            <a:off x="4176644" y="1338930"/>
            <a:ext cx="256167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6" name="직사각형 35">
            <a:extLst>
              <a:ext uri="{FF2B5EF4-FFF2-40B4-BE49-F238E27FC236}">
                <a16:creationId xmlns:a16="http://schemas.microsoft.com/office/drawing/2014/main" id="{A7A5E356-E5B7-448D-9EBB-7157544B87C2}"/>
              </a:ext>
            </a:extLst>
          </p:cNvPr>
          <p:cNvSpPr/>
          <p:nvPr/>
        </p:nvSpPr>
        <p:spPr>
          <a:xfrm>
            <a:off x="4176644" y="3170282"/>
            <a:ext cx="256167" cy="2344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5" name="원">
            <a:extLst>
              <a:ext uri="{FF2B5EF4-FFF2-40B4-BE49-F238E27FC236}">
                <a16:creationId xmlns:a16="http://schemas.microsoft.com/office/drawing/2014/main" id="{A241250E-6442-4196-B3EF-70A854398D8A}"/>
              </a:ext>
            </a:extLst>
          </p:cNvPr>
          <p:cNvSpPr/>
          <p:nvPr/>
        </p:nvSpPr>
        <p:spPr>
          <a:xfrm>
            <a:off x="2474494" y="43400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4</a:t>
            </a:r>
            <a:endParaRPr dirty="0"/>
          </a:p>
        </p:txBody>
      </p:sp>
      <p:sp>
        <p:nvSpPr>
          <p:cNvPr id="34" name="원">
            <a:extLst>
              <a:ext uri="{FF2B5EF4-FFF2-40B4-BE49-F238E27FC236}">
                <a16:creationId xmlns:a16="http://schemas.microsoft.com/office/drawing/2014/main" id="{E4D97740-5323-434B-9B92-1CCB09354D52}"/>
              </a:ext>
            </a:extLst>
          </p:cNvPr>
          <p:cNvSpPr/>
          <p:nvPr/>
        </p:nvSpPr>
        <p:spPr>
          <a:xfrm>
            <a:off x="2213068" y="43400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729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E4D20C-1604-4A1D-B33D-00856E20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76928"/>
            <a:ext cx="2914141" cy="3743268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396774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lang="en-US" altLang="ko-KR" dirty="0"/>
              <a:t>Features-</a:t>
            </a:r>
            <a:r>
              <a:rPr lang="en-US" altLang="ko-KR" dirty="0" err="1"/>
              <a:t>Protactive</a:t>
            </a:r>
            <a:r>
              <a:rPr lang="en-US" altLang="ko-KR" dirty="0"/>
              <a:t> Suggestion (Mobile Only)</a:t>
            </a:r>
          </a:p>
        </p:txBody>
      </p:sp>
      <p:sp>
        <p:nvSpPr>
          <p:cNvPr id="29" name="직사각형 35">
            <a:extLst>
              <a:ext uri="{FF2B5EF4-FFF2-40B4-BE49-F238E27FC236}">
                <a16:creationId xmlns:a16="http://schemas.microsoft.com/office/drawing/2014/main" id="{5A14B69B-86CC-4947-A326-93CE0F10DB7F}"/>
              </a:ext>
            </a:extLst>
          </p:cNvPr>
          <p:cNvSpPr/>
          <p:nvPr/>
        </p:nvSpPr>
        <p:spPr>
          <a:xfrm>
            <a:off x="1563522" y="4192559"/>
            <a:ext cx="217071" cy="29765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30" name="타원 30">
            <a:extLst>
              <a:ext uri="{FF2B5EF4-FFF2-40B4-BE49-F238E27FC236}">
                <a16:creationId xmlns:a16="http://schemas.microsoft.com/office/drawing/2014/main" id="{30EC0859-5B4F-4815-8547-8B4AD96E8EBF}"/>
              </a:ext>
            </a:extLst>
          </p:cNvPr>
          <p:cNvGrpSpPr/>
          <p:nvPr/>
        </p:nvGrpSpPr>
        <p:grpSpPr>
          <a:xfrm>
            <a:off x="1369194" y="3922042"/>
            <a:ext cx="302403" cy="302403"/>
            <a:chOff x="-1" y="-1"/>
            <a:chExt cx="302402" cy="302402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02044055-B202-46D4-87AC-60E6179AEFB2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" name="1">
              <a:extLst>
                <a:ext uri="{FF2B5EF4-FFF2-40B4-BE49-F238E27FC236}">
                  <a16:creationId xmlns:a16="http://schemas.microsoft.com/office/drawing/2014/main" id="{8BD34805-C5CB-4B5B-81C0-D90FD37AB3F2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51" name="직사각형 35">
            <a:extLst>
              <a:ext uri="{FF2B5EF4-FFF2-40B4-BE49-F238E27FC236}">
                <a16:creationId xmlns:a16="http://schemas.microsoft.com/office/drawing/2014/main" id="{E4CBD91F-29D0-4BAC-AD40-05BB60B069FE}"/>
              </a:ext>
            </a:extLst>
          </p:cNvPr>
          <p:cNvSpPr/>
          <p:nvPr/>
        </p:nvSpPr>
        <p:spPr>
          <a:xfrm>
            <a:off x="1763865" y="4192559"/>
            <a:ext cx="217071" cy="29765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56" name="타원 30">
            <a:extLst>
              <a:ext uri="{FF2B5EF4-FFF2-40B4-BE49-F238E27FC236}">
                <a16:creationId xmlns:a16="http://schemas.microsoft.com/office/drawing/2014/main" id="{BF93ECD4-664F-4B0F-8BF8-31CB40CE8407}"/>
              </a:ext>
            </a:extLst>
          </p:cNvPr>
          <p:cNvGrpSpPr/>
          <p:nvPr/>
        </p:nvGrpSpPr>
        <p:grpSpPr>
          <a:xfrm>
            <a:off x="1569537" y="3922042"/>
            <a:ext cx="302403" cy="302403"/>
            <a:chOff x="-1" y="-1"/>
            <a:chExt cx="302402" cy="302402"/>
          </a:xfrm>
        </p:grpSpPr>
        <p:sp>
          <p:nvSpPr>
            <p:cNvPr id="57" name="원">
              <a:extLst>
                <a:ext uri="{FF2B5EF4-FFF2-40B4-BE49-F238E27FC236}">
                  <a16:creationId xmlns:a16="http://schemas.microsoft.com/office/drawing/2014/main" id="{0A821B1B-72FA-4E1F-9B7E-A5044752E16C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" name="1">
              <a:extLst>
                <a:ext uri="{FF2B5EF4-FFF2-40B4-BE49-F238E27FC236}">
                  <a16:creationId xmlns:a16="http://schemas.microsoft.com/office/drawing/2014/main" id="{18854116-97FB-427B-90CF-E3BA22CE1F0E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6" name="직사각형 35">
            <a:extLst>
              <a:ext uri="{FF2B5EF4-FFF2-40B4-BE49-F238E27FC236}">
                <a16:creationId xmlns:a16="http://schemas.microsoft.com/office/drawing/2014/main" id="{902AA42B-CA6C-4E92-9ED3-F2A9EE250D3F}"/>
              </a:ext>
            </a:extLst>
          </p:cNvPr>
          <p:cNvSpPr/>
          <p:nvPr/>
        </p:nvSpPr>
        <p:spPr>
          <a:xfrm>
            <a:off x="2606967" y="4164749"/>
            <a:ext cx="460083" cy="41677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27" name="타원 30">
            <a:extLst>
              <a:ext uri="{FF2B5EF4-FFF2-40B4-BE49-F238E27FC236}">
                <a16:creationId xmlns:a16="http://schemas.microsoft.com/office/drawing/2014/main" id="{8E812C03-AD3C-47EA-8AE4-5BE4B67F08DC}"/>
              </a:ext>
            </a:extLst>
          </p:cNvPr>
          <p:cNvGrpSpPr/>
          <p:nvPr/>
        </p:nvGrpSpPr>
        <p:grpSpPr>
          <a:xfrm>
            <a:off x="2455765" y="3997808"/>
            <a:ext cx="302403" cy="302403"/>
            <a:chOff x="-1" y="-1"/>
            <a:chExt cx="302402" cy="302402"/>
          </a:xfrm>
        </p:grpSpPr>
        <p:sp>
          <p:nvSpPr>
            <p:cNvPr id="28" name="원">
              <a:extLst>
                <a:ext uri="{FF2B5EF4-FFF2-40B4-BE49-F238E27FC236}">
                  <a16:creationId xmlns:a16="http://schemas.microsoft.com/office/drawing/2014/main" id="{EEC5B6FC-010F-47A1-BBBB-613FC644F2A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" name="1">
              <a:extLst>
                <a:ext uri="{FF2B5EF4-FFF2-40B4-BE49-F238E27FC236}">
                  <a16:creationId xmlns:a16="http://schemas.microsoft.com/office/drawing/2014/main" id="{2AC4F3DA-B903-407D-975A-FD63B94C1397}"/>
                </a:ext>
              </a:extLst>
            </p:cNvPr>
            <p:cNvSpPr txBox="1"/>
            <p:nvPr/>
          </p:nvSpPr>
          <p:spPr>
            <a:xfrm>
              <a:off x="98752" y="58676"/>
              <a:ext cx="104898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aphicFrame>
        <p:nvGraphicFramePr>
          <p:cNvPr id="5" name="표 62">
            <a:extLst>
              <a:ext uri="{FF2B5EF4-FFF2-40B4-BE49-F238E27FC236}">
                <a16:creationId xmlns:a16="http://schemas.microsoft.com/office/drawing/2014/main" id="{C8282AE8-E6EF-F62F-BDEA-49B88FDA3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64536"/>
              </p:ext>
            </p:extLst>
          </p:nvPr>
        </p:nvGraphicFramePr>
        <p:xfrm>
          <a:off x="318462" y="4854969"/>
          <a:ext cx="8698338" cy="31492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1832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data-omni="galaxy-z-fold7:features:ai^galaxy-ai-experience:index:writing-assist"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295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galaxy-z-fold7:features:ai^galaxy-ai-experience:index:writing-assist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388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8619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data-omni="galaxy-z-fold7:features:ai^galaxy-ai-experience:index:transcript-assist"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49363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galaxy-z-fold7:features:ai^galaxy-ai-experience:index:transcript-assist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2404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6623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galaxy-z-fold7:features:ai^galaxy-ai-experience-popup:lypu-close:close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367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galaxy-z-fold7:features:ai^galaxy-ai-experience-popup:lypu-close:close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3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17022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763472-5E4F-4201-869E-E4C1781D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2" y="964046"/>
            <a:ext cx="3603048" cy="555393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802362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Privacy </a:t>
            </a:r>
            <a:r>
              <a:rPr lang="en-US" altLang="ko-KR" dirty="0"/>
              <a:t>(Mobile Only) </a:t>
            </a:r>
            <a:endParaRPr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CFCCBDEA-931C-4669-BB19-37B7C041E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719709"/>
              </p:ext>
            </p:extLst>
          </p:nvPr>
        </p:nvGraphicFramePr>
        <p:xfrm>
          <a:off x="736799" y="6522417"/>
          <a:ext cx="8280001" cy="58428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On-device Protection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privacy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sym typeface="Consolas"/>
                        </a:rPr>
                        <a:t>o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n-device-protection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privacy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sym typeface="Consolas"/>
                        </a:rPr>
                        <a:t>o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n-device-protection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On-device Protection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86398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sym typeface="Consolas"/>
                        </a:rPr>
                        <a:t>o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n-device-protection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5127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sym typeface="Consolas"/>
                        </a:rPr>
                        <a:t>o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n-device-protection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749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Tailored Controls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3322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data-omni="galaxy-z-fold7:features:privacy:acdn-open:tailored-controls"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4798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ga-la="galaxy-z-fold7:features:privacy:acdn-open: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tailored-controls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2286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Tailored Controls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2373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tailored-controls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77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tailored-controls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764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Connected Security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8037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data-omni="galaxy-z-fold7:features:privacy:acdn-open:connected-security"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467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ga-la="galaxy-z-fold7:features:privacy:acdn-open: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connected-security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619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Connected Security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2649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connected-security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9554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ga-la="galaxy-z-fold7:features:privacy:acdn-close: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connected-security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0589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7557C-F385-4A04-8D3E-A58AC24E8073}"/>
              </a:ext>
            </a:extLst>
          </p:cNvPr>
          <p:cNvSpPr/>
          <p:nvPr/>
        </p:nvSpPr>
        <p:spPr>
          <a:xfrm>
            <a:off x="3459230" y="4738311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9CE31-0DE3-4069-809F-C5C28168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32" y="5620027"/>
            <a:ext cx="204004" cy="150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5155D0-A1FE-46F7-816E-3B240023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49" y="5954624"/>
            <a:ext cx="237018" cy="1749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92AEF-48DC-4324-9F9F-22640691E9D3}"/>
              </a:ext>
            </a:extLst>
          </p:cNvPr>
          <p:cNvSpPr/>
          <p:nvPr/>
        </p:nvSpPr>
        <p:spPr>
          <a:xfrm>
            <a:off x="3876853" y="5554419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6" name="원">
            <a:extLst>
              <a:ext uri="{FF2B5EF4-FFF2-40B4-BE49-F238E27FC236}">
                <a16:creationId xmlns:a16="http://schemas.microsoft.com/office/drawing/2014/main" id="{F452BEFB-F7DD-498B-981E-A33C3D6FAE71}"/>
              </a:ext>
            </a:extLst>
          </p:cNvPr>
          <p:cNvSpPr/>
          <p:nvPr/>
        </p:nvSpPr>
        <p:spPr>
          <a:xfrm>
            <a:off x="3778095" y="543600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4</a:t>
            </a:r>
            <a:endParaRPr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08804-EE3B-4AB4-AE3A-AB0D9A14872D}"/>
              </a:ext>
            </a:extLst>
          </p:cNvPr>
          <p:cNvSpPr/>
          <p:nvPr/>
        </p:nvSpPr>
        <p:spPr>
          <a:xfrm>
            <a:off x="3871441" y="5983149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45F5D6A5-21B2-45A8-9281-20C9B77F34A3}"/>
              </a:ext>
            </a:extLst>
          </p:cNvPr>
          <p:cNvSpPr/>
          <p:nvPr/>
        </p:nvSpPr>
        <p:spPr>
          <a:xfrm>
            <a:off x="3772683" y="586473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6</a:t>
            </a:r>
            <a:endParaRPr sz="7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7BB105-D937-44C9-8D1E-3B11E5991C05}"/>
              </a:ext>
            </a:extLst>
          </p:cNvPr>
          <p:cNvSpPr/>
          <p:nvPr/>
        </p:nvSpPr>
        <p:spPr>
          <a:xfrm>
            <a:off x="3434415" y="5557816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9E190A73-C24D-4EAB-8111-1D46053B3473}"/>
              </a:ext>
            </a:extLst>
          </p:cNvPr>
          <p:cNvSpPr/>
          <p:nvPr/>
        </p:nvSpPr>
        <p:spPr>
          <a:xfrm>
            <a:off x="3335657" y="543940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6B9526-5909-44DA-B54C-75D6911B2734}"/>
              </a:ext>
            </a:extLst>
          </p:cNvPr>
          <p:cNvSpPr/>
          <p:nvPr/>
        </p:nvSpPr>
        <p:spPr>
          <a:xfrm>
            <a:off x="1673259" y="4738311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06D95C91-9F31-4612-B51F-BAA3C2FED549}"/>
              </a:ext>
            </a:extLst>
          </p:cNvPr>
          <p:cNvSpPr/>
          <p:nvPr/>
        </p:nvSpPr>
        <p:spPr>
          <a:xfrm>
            <a:off x="1574501" y="4619896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34ABFB-D5D7-476D-AFCB-CC3CFF4401F1}"/>
              </a:ext>
            </a:extLst>
          </p:cNvPr>
          <p:cNvSpPr/>
          <p:nvPr/>
        </p:nvSpPr>
        <p:spPr>
          <a:xfrm>
            <a:off x="3434415" y="5983149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41" name="원">
            <a:extLst>
              <a:ext uri="{FF2B5EF4-FFF2-40B4-BE49-F238E27FC236}">
                <a16:creationId xmlns:a16="http://schemas.microsoft.com/office/drawing/2014/main" id="{860CA286-D593-48DE-A173-AE9A9629B2B7}"/>
              </a:ext>
            </a:extLst>
          </p:cNvPr>
          <p:cNvSpPr/>
          <p:nvPr/>
        </p:nvSpPr>
        <p:spPr>
          <a:xfrm>
            <a:off x="3335657" y="586473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5</a:t>
            </a:r>
            <a:endParaRPr sz="700" dirty="0"/>
          </a:p>
        </p:txBody>
      </p:sp>
      <p:sp>
        <p:nvSpPr>
          <p:cNvPr id="11" name="원">
            <a:extLst>
              <a:ext uri="{FF2B5EF4-FFF2-40B4-BE49-F238E27FC236}">
                <a16:creationId xmlns:a16="http://schemas.microsoft.com/office/drawing/2014/main" id="{BA95DC92-8A20-4976-AE01-F7156F09BB2D}"/>
              </a:ext>
            </a:extLst>
          </p:cNvPr>
          <p:cNvSpPr/>
          <p:nvPr/>
        </p:nvSpPr>
        <p:spPr>
          <a:xfrm>
            <a:off x="3360472" y="4619896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62010443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A69E8-86EC-42C8-8E81-09376ACA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57263"/>
            <a:ext cx="6468417" cy="5383235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1822927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One UI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506032"/>
              </p:ext>
            </p:extLst>
          </p:nvPr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galaxy-experience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one-ui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galaxy-z-fold7:features:galaxy-experience^one-ui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galaxy-z-fold7:features:galaxy-experience^one-ui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galaxy-z-fold7:features:galaxy-experience^one-ui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D2123F5-AC1F-4D00-BF7D-B789CB9F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5798516"/>
            <a:ext cx="300003" cy="269494"/>
          </a:xfrm>
          <a:prstGeom prst="rect">
            <a:avLst/>
          </a:prstGeom>
        </p:spPr>
      </p:pic>
      <p:sp>
        <p:nvSpPr>
          <p:cNvPr id="16" name="직사각형 35">
            <a:extLst>
              <a:ext uri="{FF2B5EF4-FFF2-40B4-BE49-F238E27FC236}">
                <a16:creationId xmlns:a16="http://schemas.microsoft.com/office/drawing/2014/main" id="{DD6ED90E-AEEC-4F78-96F6-EFC0A0CF5ECE}"/>
              </a:ext>
            </a:extLst>
          </p:cNvPr>
          <p:cNvSpPr/>
          <p:nvPr/>
        </p:nvSpPr>
        <p:spPr>
          <a:xfrm>
            <a:off x="4921250" y="5798516"/>
            <a:ext cx="300003" cy="26949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B75D616C-84E2-439E-B5BA-438E78D61733}"/>
              </a:ext>
            </a:extLst>
          </p:cNvPr>
          <p:cNvSpPr/>
          <p:nvPr/>
        </p:nvSpPr>
        <p:spPr>
          <a:xfrm>
            <a:off x="4822492" y="569021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3" name="직사각형 35">
            <a:extLst>
              <a:ext uri="{FF2B5EF4-FFF2-40B4-BE49-F238E27FC236}">
                <a16:creationId xmlns:a16="http://schemas.microsoft.com/office/drawing/2014/main" id="{1B872A16-18CA-4B60-A18B-A9DCC8D12A0F}"/>
              </a:ext>
            </a:extLst>
          </p:cNvPr>
          <p:cNvSpPr/>
          <p:nvPr/>
        </p:nvSpPr>
        <p:spPr>
          <a:xfrm>
            <a:off x="5241635" y="5798516"/>
            <a:ext cx="300003" cy="26949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4" name="원">
            <a:extLst>
              <a:ext uri="{FF2B5EF4-FFF2-40B4-BE49-F238E27FC236}">
                <a16:creationId xmlns:a16="http://schemas.microsoft.com/office/drawing/2014/main" id="{D7F8245A-C20B-416E-A0AF-23C6ECCE8080}"/>
              </a:ext>
            </a:extLst>
          </p:cNvPr>
          <p:cNvSpPr/>
          <p:nvPr/>
        </p:nvSpPr>
        <p:spPr>
          <a:xfrm>
            <a:off x="5142877" y="569021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548848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4877C7-7185-47FD-BB87-2C606388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9" y="967214"/>
            <a:ext cx="7114649" cy="3913971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170430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Bar Type</a:t>
            </a:r>
            <a:endParaRPr dirty="0"/>
          </a:p>
        </p:txBody>
      </p:sp>
      <p:graphicFrame>
        <p:nvGraphicFramePr>
          <p:cNvPr id="17" name="표 62">
            <a:extLst>
              <a:ext uri="{FF2B5EF4-FFF2-40B4-BE49-F238E27FC236}">
                <a16:creationId xmlns:a16="http://schemas.microsoft.com/office/drawing/2014/main" id="{FAF86E1F-B082-4CFC-9B29-A22AC0B1AFCF}"/>
              </a:ext>
            </a:extLst>
          </p:cNvPr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galaxy-experience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bar-type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galaxy-z-fold7:features:galaxy-experience^bar-type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galaxy-z-fold7:features:galaxy-experience^bar-type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galaxy-z-fold7:features:galaxy-experience^bar-type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직사각형 35">
            <a:extLst>
              <a:ext uri="{FF2B5EF4-FFF2-40B4-BE49-F238E27FC236}">
                <a16:creationId xmlns:a16="http://schemas.microsoft.com/office/drawing/2014/main" id="{147FB56D-0622-4CB5-929A-48098F44C038}"/>
              </a:ext>
            </a:extLst>
          </p:cNvPr>
          <p:cNvSpPr/>
          <p:nvPr/>
        </p:nvSpPr>
        <p:spPr>
          <a:xfrm>
            <a:off x="6212415" y="3921507"/>
            <a:ext cx="300003" cy="26949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2" name="직사각형 35">
            <a:extLst>
              <a:ext uri="{FF2B5EF4-FFF2-40B4-BE49-F238E27FC236}">
                <a16:creationId xmlns:a16="http://schemas.microsoft.com/office/drawing/2014/main" id="{FA99BBC0-3377-4835-B804-B06D2FDBAA87}"/>
              </a:ext>
            </a:extLst>
          </p:cNvPr>
          <p:cNvSpPr/>
          <p:nvPr/>
        </p:nvSpPr>
        <p:spPr>
          <a:xfrm>
            <a:off x="6532800" y="3921507"/>
            <a:ext cx="300003" cy="26949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1" name="원">
            <a:extLst>
              <a:ext uri="{FF2B5EF4-FFF2-40B4-BE49-F238E27FC236}">
                <a16:creationId xmlns:a16="http://schemas.microsoft.com/office/drawing/2014/main" id="{8A0B0E37-F98C-420F-AF49-8EC879FF3914}"/>
              </a:ext>
            </a:extLst>
          </p:cNvPr>
          <p:cNvSpPr/>
          <p:nvPr/>
        </p:nvSpPr>
        <p:spPr>
          <a:xfrm>
            <a:off x="6255811" y="370490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3" name="원">
            <a:extLst>
              <a:ext uri="{FF2B5EF4-FFF2-40B4-BE49-F238E27FC236}">
                <a16:creationId xmlns:a16="http://schemas.microsoft.com/office/drawing/2014/main" id="{8A854996-2089-42D7-85E6-3DD86E3F1EC9}"/>
              </a:ext>
            </a:extLst>
          </p:cNvPr>
          <p:cNvSpPr/>
          <p:nvPr/>
        </p:nvSpPr>
        <p:spPr>
          <a:xfrm>
            <a:off x="6584043" y="370099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68082337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F46E70-A42A-40BB-B3A0-350BEE6D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1" y="969222"/>
            <a:ext cx="4255377" cy="555393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924190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Switch to Galaxy</a:t>
            </a:r>
            <a:endParaRPr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CFCCBDEA-931C-4669-BB19-37B7C041E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81333"/>
              </p:ext>
            </p:extLst>
          </p:nvPr>
        </p:nvGraphicFramePr>
        <p:xfrm>
          <a:off x="736799" y="6522417"/>
          <a:ext cx="8280001" cy="40931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Switch to Galaxy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:apps^switch-to-galaxy"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:features:switch-to-galaxy:link-page:apps^switch-to-galaxy"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Smart Switch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:features:switch-to-galaxy^smart-switch:link-page:apps^smart-switch"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:features:switch-to-galaxy^smart-switch:link-page:apps^smart-switch"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Quick Share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:features:switch-to-galaxy^quick-share:link-page:apps^quick-share"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:features:switch-to-galaxy^quick-share:link-page:apps^quick-share"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RCS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519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data-omni="galaxy-z-fold7:features:switch-to-galaxy^rich-communication-service:link-page:rich-communication-service"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5280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rich-communication-service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rich-communication-service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26951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881665-D3BE-44BF-933C-7337A9AD30CC}"/>
              </a:ext>
            </a:extLst>
          </p:cNvPr>
          <p:cNvSpPr/>
          <p:nvPr/>
        </p:nvSpPr>
        <p:spPr>
          <a:xfrm>
            <a:off x="2147299" y="4051494"/>
            <a:ext cx="533399" cy="20573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CBB1F5-1508-46D6-982E-4768AE89FC25}"/>
              </a:ext>
            </a:extLst>
          </p:cNvPr>
          <p:cNvSpPr/>
          <p:nvPr/>
        </p:nvSpPr>
        <p:spPr>
          <a:xfrm>
            <a:off x="382290" y="5068339"/>
            <a:ext cx="533399" cy="20659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688FA5-77C1-48E0-81FE-FC494862C195}"/>
              </a:ext>
            </a:extLst>
          </p:cNvPr>
          <p:cNvSpPr/>
          <p:nvPr/>
        </p:nvSpPr>
        <p:spPr>
          <a:xfrm>
            <a:off x="1790944" y="5069190"/>
            <a:ext cx="533399" cy="20573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2" name="원">
            <a:extLst>
              <a:ext uri="{FF2B5EF4-FFF2-40B4-BE49-F238E27FC236}">
                <a16:creationId xmlns:a16="http://schemas.microsoft.com/office/drawing/2014/main" id="{83AFFE93-B634-41D4-83BD-0A05FD551863}"/>
              </a:ext>
            </a:extLst>
          </p:cNvPr>
          <p:cNvSpPr/>
          <p:nvPr/>
        </p:nvSpPr>
        <p:spPr>
          <a:xfrm>
            <a:off x="2048541" y="393307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34" name="원">
            <a:extLst>
              <a:ext uri="{FF2B5EF4-FFF2-40B4-BE49-F238E27FC236}">
                <a16:creationId xmlns:a16="http://schemas.microsoft.com/office/drawing/2014/main" id="{E87B24BD-C11B-494A-BE2D-6FC4382C3589}"/>
              </a:ext>
            </a:extLst>
          </p:cNvPr>
          <p:cNvSpPr/>
          <p:nvPr/>
        </p:nvSpPr>
        <p:spPr>
          <a:xfrm>
            <a:off x="267957" y="4949878"/>
            <a:ext cx="197516" cy="217498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sp>
        <p:nvSpPr>
          <p:cNvPr id="36" name="원">
            <a:extLst>
              <a:ext uri="{FF2B5EF4-FFF2-40B4-BE49-F238E27FC236}">
                <a16:creationId xmlns:a16="http://schemas.microsoft.com/office/drawing/2014/main" id="{353B8917-D35C-4309-8E61-1CCF7351AFB9}"/>
              </a:ext>
            </a:extLst>
          </p:cNvPr>
          <p:cNvSpPr/>
          <p:nvPr/>
        </p:nvSpPr>
        <p:spPr>
          <a:xfrm>
            <a:off x="1679997" y="495077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2569EF-FDF2-4D93-BE78-CEAA862EAF6E}"/>
              </a:ext>
            </a:extLst>
          </p:cNvPr>
          <p:cNvSpPr/>
          <p:nvPr/>
        </p:nvSpPr>
        <p:spPr>
          <a:xfrm>
            <a:off x="3199598" y="5167376"/>
            <a:ext cx="533399" cy="20573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41" name="원">
            <a:extLst>
              <a:ext uri="{FF2B5EF4-FFF2-40B4-BE49-F238E27FC236}">
                <a16:creationId xmlns:a16="http://schemas.microsoft.com/office/drawing/2014/main" id="{98B99A7C-F183-4B93-AD77-F17BB5912F27}"/>
              </a:ext>
            </a:extLst>
          </p:cNvPr>
          <p:cNvSpPr/>
          <p:nvPr/>
        </p:nvSpPr>
        <p:spPr>
          <a:xfrm>
            <a:off x="3088651" y="504896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3087951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A7F1EA-2F8A-4D57-ABE8-6FBACF38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70648"/>
            <a:ext cx="2249619" cy="5151566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4346053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Switch to Galaxy </a:t>
            </a:r>
            <a:r>
              <a:rPr lang="en-US" altLang="ko-KR" dirty="0"/>
              <a:t>(Mobile Only) </a:t>
            </a:r>
            <a:endParaRPr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CFCCBDEA-931C-4669-BB19-37B7C041E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017589"/>
              </p:ext>
            </p:extLst>
          </p:nvPr>
        </p:nvGraphicFramePr>
        <p:xfrm>
          <a:off x="736799" y="6110068"/>
          <a:ext cx="8280001" cy="68696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 more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galaxy-z-fold7:features: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switch-to-galaxy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:acdn-open:see-more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 Switch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86398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5127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749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 Switch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3322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data-omni="galaxy-z-fold7:features:switch-to-galaxy:acdn-close:smart-switch"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4798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ga-la="galaxy-z-fold7:features:switch-to-galaxy:acdn-close:smart-switch"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2286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Quick share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2373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data-omni="galaxy-z-fold7:features:switch-to-galaxy:acdn-open:quick-share"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77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ga-la="galaxy-z-fold7:features:switch-to-galaxy:acdn-open:quick-share"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764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Quick share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8037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data-omni="galaxy-z-fold7:features:switch-to-galaxy:acdn-close:quick-share"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467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ga-la="galaxy-z-fold7:features:switch-to-galaxy:acdn-close:quick-share"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619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RCS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2649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data-omni="galaxy-z-fold7:features:switch-to-galaxy:acdn-open:rich-communication-service"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9554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ga-la="galaxy-z-fold7:features:switch-to-galaxy:acdn-open:rich-communication-service"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0589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RCS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18474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data-omni="galaxy-z-fold7:features:switch-to-galaxy:acdn-close:rich-communication-service"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2897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ga-la="galaxy-z-fold7:features:switch-to-galaxy:acdn-close:rich-communication-service"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220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2D900-7638-4244-8B78-4E575479482C}"/>
              </a:ext>
            </a:extLst>
          </p:cNvPr>
          <p:cNvSpPr/>
          <p:nvPr/>
        </p:nvSpPr>
        <p:spPr>
          <a:xfrm>
            <a:off x="491767" y="5701112"/>
            <a:ext cx="769252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2" name="원">
            <a:extLst>
              <a:ext uri="{FF2B5EF4-FFF2-40B4-BE49-F238E27FC236}">
                <a16:creationId xmlns:a16="http://schemas.microsoft.com/office/drawing/2014/main" id="{B847F87F-BD06-4110-9615-9EF825D88BD4}"/>
              </a:ext>
            </a:extLst>
          </p:cNvPr>
          <p:cNvSpPr/>
          <p:nvPr/>
        </p:nvSpPr>
        <p:spPr>
          <a:xfrm>
            <a:off x="318462" y="558269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10</a:t>
            </a:r>
            <a:endParaRPr sz="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7557C-F385-4A04-8D3E-A58AC24E8073}"/>
              </a:ext>
            </a:extLst>
          </p:cNvPr>
          <p:cNvSpPr/>
          <p:nvPr/>
        </p:nvSpPr>
        <p:spPr>
          <a:xfrm>
            <a:off x="2039338" y="3784048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1" name="원">
            <a:extLst>
              <a:ext uri="{FF2B5EF4-FFF2-40B4-BE49-F238E27FC236}">
                <a16:creationId xmlns:a16="http://schemas.microsoft.com/office/drawing/2014/main" id="{BA95DC92-8A20-4976-AE01-F7156F09BB2D}"/>
              </a:ext>
            </a:extLst>
          </p:cNvPr>
          <p:cNvSpPr/>
          <p:nvPr/>
        </p:nvSpPr>
        <p:spPr>
          <a:xfrm>
            <a:off x="1940580" y="366563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6B9526-5909-44DA-B54C-75D6911B2734}"/>
              </a:ext>
            </a:extLst>
          </p:cNvPr>
          <p:cNvSpPr/>
          <p:nvPr/>
        </p:nvSpPr>
        <p:spPr>
          <a:xfrm>
            <a:off x="2055533" y="4180758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06D95C91-9F31-4612-B51F-BAA3C2FED549}"/>
              </a:ext>
            </a:extLst>
          </p:cNvPr>
          <p:cNvSpPr/>
          <p:nvPr/>
        </p:nvSpPr>
        <p:spPr>
          <a:xfrm>
            <a:off x="1956775" y="406234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4</a:t>
            </a:r>
            <a:endParaRPr sz="7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7BB105-D937-44C9-8D1E-3B11E5991C05}"/>
              </a:ext>
            </a:extLst>
          </p:cNvPr>
          <p:cNvSpPr/>
          <p:nvPr/>
        </p:nvSpPr>
        <p:spPr>
          <a:xfrm>
            <a:off x="2038064" y="4544550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15" name="원">
            <a:extLst>
              <a:ext uri="{FF2B5EF4-FFF2-40B4-BE49-F238E27FC236}">
                <a16:creationId xmlns:a16="http://schemas.microsoft.com/office/drawing/2014/main" id="{9E190A73-C24D-4EAB-8111-1D46053B3473}"/>
              </a:ext>
            </a:extLst>
          </p:cNvPr>
          <p:cNvSpPr/>
          <p:nvPr/>
        </p:nvSpPr>
        <p:spPr>
          <a:xfrm>
            <a:off x="1939306" y="442613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6</a:t>
            </a:r>
            <a:endParaRPr sz="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7CB21-7E0F-4696-882F-2B162F61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33" y="5000789"/>
            <a:ext cx="197516" cy="1291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1A6C12-D0F4-4F8C-9E97-6E64ECDB4857}"/>
              </a:ext>
            </a:extLst>
          </p:cNvPr>
          <p:cNvSpPr/>
          <p:nvPr/>
        </p:nvSpPr>
        <p:spPr>
          <a:xfrm>
            <a:off x="1673604" y="4921268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5D3C7759-95C1-4257-A5FA-14A76C7E1651}"/>
              </a:ext>
            </a:extLst>
          </p:cNvPr>
          <p:cNvSpPr/>
          <p:nvPr/>
        </p:nvSpPr>
        <p:spPr>
          <a:xfrm>
            <a:off x="1574846" y="480285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8</a:t>
            </a:r>
            <a:endParaRPr sz="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9CE31-0DE3-4069-809F-C5C28168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896" y="3779823"/>
            <a:ext cx="293461" cy="2166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5155D0-A1FE-46F7-816E-3B240023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119" y="4170644"/>
            <a:ext cx="293461" cy="2166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9B2761-901C-4AA8-89FA-7934AC03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780" y="4544550"/>
            <a:ext cx="293461" cy="2166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92AEF-48DC-4324-9F9F-22640691E9D3}"/>
              </a:ext>
            </a:extLst>
          </p:cNvPr>
          <p:cNvSpPr/>
          <p:nvPr/>
        </p:nvSpPr>
        <p:spPr>
          <a:xfrm>
            <a:off x="2444118" y="3780243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6" name="원">
            <a:extLst>
              <a:ext uri="{FF2B5EF4-FFF2-40B4-BE49-F238E27FC236}">
                <a16:creationId xmlns:a16="http://schemas.microsoft.com/office/drawing/2014/main" id="{F452BEFB-F7DD-498B-981E-A33C3D6FAE71}"/>
              </a:ext>
            </a:extLst>
          </p:cNvPr>
          <p:cNvSpPr/>
          <p:nvPr/>
        </p:nvSpPr>
        <p:spPr>
          <a:xfrm>
            <a:off x="2345360" y="3661828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08804-EE3B-4AB4-AE3A-AB0D9A14872D}"/>
              </a:ext>
            </a:extLst>
          </p:cNvPr>
          <p:cNvSpPr/>
          <p:nvPr/>
        </p:nvSpPr>
        <p:spPr>
          <a:xfrm>
            <a:off x="2444118" y="4190872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8" name="원">
            <a:extLst>
              <a:ext uri="{FF2B5EF4-FFF2-40B4-BE49-F238E27FC236}">
                <a16:creationId xmlns:a16="http://schemas.microsoft.com/office/drawing/2014/main" id="{45F5D6A5-21B2-45A8-9281-20C9B77F34A3}"/>
              </a:ext>
            </a:extLst>
          </p:cNvPr>
          <p:cNvSpPr/>
          <p:nvPr/>
        </p:nvSpPr>
        <p:spPr>
          <a:xfrm>
            <a:off x="2345360" y="4072457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5</a:t>
            </a:r>
            <a:endParaRPr sz="7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BC7276-EAF8-4BDF-BA1A-0AD9C60E2D31}"/>
              </a:ext>
            </a:extLst>
          </p:cNvPr>
          <p:cNvSpPr/>
          <p:nvPr/>
        </p:nvSpPr>
        <p:spPr>
          <a:xfrm>
            <a:off x="2447780" y="4537900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0" name="원">
            <a:extLst>
              <a:ext uri="{FF2B5EF4-FFF2-40B4-BE49-F238E27FC236}">
                <a16:creationId xmlns:a16="http://schemas.microsoft.com/office/drawing/2014/main" id="{70EB19BB-0C41-4C3E-A2CE-B1E9DAC156C9}"/>
              </a:ext>
            </a:extLst>
          </p:cNvPr>
          <p:cNvSpPr/>
          <p:nvPr/>
        </p:nvSpPr>
        <p:spPr>
          <a:xfrm>
            <a:off x="2349022" y="441948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7</a:t>
            </a:r>
            <a:endParaRPr sz="7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169788-6AF1-4909-BBF7-EDE1388B3CBF}"/>
              </a:ext>
            </a:extLst>
          </p:cNvPr>
          <p:cNvSpPr/>
          <p:nvPr/>
        </p:nvSpPr>
        <p:spPr>
          <a:xfrm>
            <a:off x="1140205" y="3352724"/>
            <a:ext cx="533399" cy="20573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42" name="원">
            <a:extLst>
              <a:ext uri="{FF2B5EF4-FFF2-40B4-BE49-F238E27FC236}">
                <a16:creationId xmlns:a16="http://schemas.microsoft.com/office/drawing/2014/main" id="{B20E6B1B-E4A9-4166-992A-D6300815F13C}"/>
              </a:ext>
            </a:extLst>
          </p:cNvPr>
          <p:cNvSpPr/>
          <p:nvPr/>
        </p:nvSpPr>
        <p:spPr>
          <a:xfrm>
            <a:off x="966901" y="323430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FA3CEE-F70B-4035-AE9B-22410BBE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060" y="4920410"/>
            <a:ext cx="318234" cy="23732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B818D6-6D20-4875-8CD4-491732AD478F}"/>
              </a:ext>
            </a:extLst>
          </p:cNvPr>
          <p:cNvSpPr/>
          <p:nvPr/>
        </p:nvSpPr>
        <p:spPr>
          <a:xfrm>
            <a:off x="2058955" y="4917463"/>
            <a:ext cx="28982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34" name="원">
            <a:extLst>
              <a:ext uri="{FF2B5EF4-FFF2-40B4-BE49-F238E27FC236}">
                <a16:creationId xmlns:a16="http://schemas.microsoft.com/office/drawing/2014/main" id="{CEA006AC-7733-4E73-9FA2-EC62DFA8CCCD}"/>
              </a:ext>
            </a:extLst>
          </p:cNvPr>
          <p:cNvSpPr/>
          <p:nvPr/>
        </p:nvSpPr>
        <p:spPr>
          <a:xfrm>
            <a:off x="1960197" y="4799048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9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966102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4346053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Switch to Galaxy </a:t>
            </a:r>
            <a:r>
              <a:rPr lang="en-US" altLang="ko-KR" dirty="0"/>
              <a:t>(Mobile Only) </a:t>
            </a:r>
            <a:endParaRPr dirty="0"/>
          </a:p>
        </p:txBody>
      </p:sp>
      <p:graphicFrame>
        <p:nvGraphicFramePr>
          <p:cNvPr id="16" name="표 62">
            <a:extLst>
              <a:ext uri="{FF2B5EF4-FFF2-40B4-BE49-F238E27FC236}">
                <a16:creationId xmlns:a16="http://schemas.microsoft.com/office/drawing/2014/main" id="{CFCCBDEA-931C-4669-BB19-37B7C041E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617285"/>
              </p:ext>
            </p:extLst>
          </p:nvPr>
        </p:nvGraphicFramePr>
        <p:xfrm>
          <a:off x="736799" y="1150317"/>
          <a:ext cx="8280001" cy="30939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Try Galaxy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data-omni="galaxy-z-fold7:features:switch-to-galaxy:acdn-open:try-galaxy"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try-galaxy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Try Galaxy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9569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data-omni="galaxy-z-fold7:features:switch-to-galaxy:acdn-close: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try-galaxy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9935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ga-la="galaxy-z-fold7:features:switch-to-galaxy:acdn-close: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try-galaxy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16486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Quick Share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3199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try-now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:link-page:apps^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try-galaxy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10667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:features:switch-to-galaxy^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try-now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:link-page:apps^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try-galaxy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7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2066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247FB7-446E-4800-AD08-F81A2DF2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0" y="1009078"/>
            <a:ext cx="6005080" cy="3322608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165621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Benefits</a:t>
            </a:r>
            <a:endParaRPr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9D0875-584F-47A2-B9FE-9F60ED65A037}"/>
              </a:ext>
            </a:extLst>
          </p:cNvPr>
          <p:cNvSpPr/>
          <p:nvPr/>
        </p:nvSpPr>
        <p:spPr>
          <a:xfrm>
            <a:off x="406534" y="2579775"/>
            <a:ext cx="540811" cy="1330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7252BB89-1C5E-421B-B45A-3FB3A485CC5C}"/>
              </a:ext>
            </a:extLst>
          </p:cNvPr>
          <p:cNvSpPr/>
          <p:nvPr/>
        </p:nvSpPr>
        <p:spPr>
          <a:xfrm>
            <a:off x="267858" y="240889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6783BC-4CFF-410C-BA0A-D3D5195C23BD}"/>
              </a:ext>
            </a:extLst>
          </p:cNvPr>
          <p:cNvSpPr/>
          <p:nvPr/>
        </p:nvSpPr>
        <p:spPr>
          <a:xfrm>
            <a:off x="3333564" y="2275805"/>
            <a:ext cx="540811" cy="133087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6" name="원">
            <a:extLst>
              <a:ext uri="{FF2B5EF4-FFF2-40B4-BE49-F238E27FC236}">
                <a16:creationId xmlns:a16="http://schemas.microsoft.com/office/drawing/2014/main" id="{28731B2E-9730-457A-AD0F-DAFE8A365C67}"/>
              </a:ext>
            </a:extLst>
          </p:cNvPr>
          <p:cNvSpPr/>
          <p:nvPr/>
        </p:nvSpPr>
        <p:spPr>
          <a:xfrm>
            <a:off x="3194888" y="2104922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2</a:t>
            </a:r>
            <a:endParaRPr sz="700" dirty="0"/>
          </a:p>
        </p:txBody>
      </p:sp>
      <p:graphicFrame>
        <p:nvGraphicFramePr>
          <p:cNvPr id="12" name="표 62">
            <a:extLst>
              <a:ext uri="{FF2B5EF4-FFF2-40B4-BE49-F238E27FC236}">
                <a16:creationId xmlns:a16="http://schemas.microsoft.com/office/drawing/2014/main" id="{FADB2B3B-C349-4DD5-80F6-02212E96A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269747"/>
              </p:ext>
            </p:extLst>
          </p:nvPr>
        </p:nvGraphicFramePr>
        <p:xfrm>
          <a:off x="736799" y="6522417"/>
          <a:ext cx="8280001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 in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data-omni="galaxy-z-fold7:features:benefits:link-page:trade-in"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ga-la="galaxy-z-fold7:features:benefits:link-page:trade-in"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Samsung Care+ Page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:link-page:apps^samsung-care-plus"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:link-page:apps^samsung-care-plus"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48054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FD616F-D751-4BE0-99E0-4B002614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39982"/>
            <a:ext cx="3212870" cy="5371042"/>
          </a:xfrm>
          <a:prstGeom prst="rect">
            <a:avLst/>
          </a:prstGeom>
        </p:spPr>
      </p:pic>
      <p:sp>
        <p:nvSpPr>
          <p:cNvPr id="87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marL="0" marR="0" lvl="0" indent="0" algn="r" defTabSz="173397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pPr marL="0" marR="0" lvl="0" indent="0" algn="r" defTabSz="173397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87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marL="0" marR="0" lvl="0" indent="0" algn="l" defTabSz="173397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80" name="Common"/>
          <p:cNvSpPr txBox="1"/>
          <p:nvPr/>
        </p:nvSpPr>
        <p:spPr>
          <a:xfrm>
            <a:off x="232208" y="411277"/>
            <a:ext cx="2701372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28800">
              <a:defRPr sz="1600">
                <a:latin typeface="SamsungSharpSans-Bold"/>
                <a:ea typeface="SamsungSharpSans-Bold"/>
                <a:cs typeface="SamsungSharpSans-Bold"/>
              </a:defRPr>
            </a:lvl1pPr>
          </a:lstStyle>
          <a:p>
            <a:r>
              <a:rPr dirty="0">
                <a:sym typeface="SamsungSharpSans-Regular"/>
              </a:rPr>
              <a:t>Features – </a:t>
            </a:r>
            <a:r>
              <a:rPr lang="en-US" dirty="0">
                <a:sym typeface="SamsungSharpSans-Regular"/>
              </a:rPr>
              <a:t>Benefits (MO Only)</a:t>
            </a:r>
            <a:endParaRPr dirty="0">
              <a:sym typeface="SamsungSharpSans-Regular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59FC73B-187C-45E6-82F1-530380FFED9E}"/>
              </a:ext>
            </a:extLst>
          </p:cNvPr>
          <p:cNvSpPr/>
          <p:nvPr/>
        </p:nvSpPr>
        <p:spPr>
          <a:xfrm>
            <a:off x="1758923" y="6045404"/>
            <a:ext cx="136402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 marL="0" marR="0" lvl="0" indent="0" algn="l" defTabSz="173397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20" name="1">
            <a:extLst>
              <a:ext uri="{FF2B5EF4-FFF2-40B4-BE49-F238E27FC236}">
                <a16:creationId xmlns:a16="http://schemas.microsoft.com/office/drawing/2014/main" id="{F4D3CC6D-EF65-4F06-89A3-CAE63E198D81}"/>
              </a:ext>
            </a:extLst>
          </p:cNvPr>
          <p:cNvGrpSpPr/>
          <p:nvPr/>
        </p:nvGrpSpPr>
        <p:grpSpPr>
          <a:xfrm>
            <a:off x="1700786" y="5865854"/>
            <a:ext cx="242583" cy="242585"/>
            <a:chOff x="-1" y="-1"/>
            <a:chExt cx="406288" cy="406292"/>
          </a:xfrm>
        </p:grpSpPr>
        <p:sp>
          <p:nvSpPr>
            <p:cNvPr id="21" name="원">
              <a:extLst>
                <a:ext uri="{FF2B5EF4-FFF2-40B4-BE49-F238E27FC236}">
                  <a16:creationId xmlns:a16="http://schemas.microsoft.com/office/drawing/2014/main" id="{7865B550-58AD-45F6-84FF-AB2F0CDFB0C5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marL="0" marR="0" lvl="0" indent="0" algn="ctr" defTabSz="1460500" rtl="0" eaLnBrk="1" fontAlgn="auto" latinLnBrk="0" hangingPunc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endParaRPr>
            </a:p>
          </p:txBody>
        </p:sp>
        <p:sp>
          <p:nvSpPr>
            <p:cNvPr id="22" name="1">
              <a:extLst>
                <a:ext uri="{FF2B5EF4-FFF2-40B4-BE49-F238E27FC236}">
                  <a16:creationId xmlns:a16="http://schemas.microsoft.com/office/drawing/2014/main" id="{45C03F2C-002D-4CBF-84DC-151AD2B11D13}"/>
                </a:ext>
              </a:extLst>
            </p:cNvPr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pPr marL="0" marR="0" lvl="0" indent="0" algn="ctr" defTabSz="1460500" rtl="0" eaLnBrk="1" fontAlgn="auto" latinLnBrk="0" hangingPunc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msungSharpSans-Bold"/>
                  <a:ea typeface="SamsungSharpSans-Bold"/>
                  <a:cs typeface="SamsungSharpSans-Bold"/>
                  <a:sym typeface="SamsungSharpSans-Bold"/>
                </a:rPr>
                <a:t>1</a:t>
              </a:r>
            </a:p>
          </p:txBody>
        </p:sp>
      </p:grpSp>
      <p:sp>
        <p:nvSpPr>
          <p:cNvPr id="23" name="직사각형 35">
            <a:extLst>
              <a:ext uri="{FF2B5EF4-FFF2-40B4-BE49-F238E27FC236}">
                <a16:creationId xmlns:a16="http://schemas.microsoft.com/office/drawing/2014/main" id="{A32521DB-6F68-4CE2-A3CE-7C1F50F6C4FE}"/>
              </a:ext>
            </a:extLst>
          </p:cNvPr>
          <p:cNvSpPr/>
          <p:nvPr/>
        </p:nvSpPr>
        <p:spPr>
          <a:xfrm>
            <a:off x="1943369" y="6053182"/>
            <a:ext cx="136402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 marL="0" marR="0" lvl="0" indent="0" algn="l" defTabSz="173397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24" name="1">
            <a:extLst>
              <a:ext uri="{FF2B5EF4-FFF2-40B4-BE49-F238E27FC236}">
                <a16:creationId xmlns:a16="http://schemas.microsoft.com/office/drawing/2014/main" id="{C7110CF3-629F-4A31-9A9E-B52D6DD9E0CB}"/>
              </a:ext>
            </a:extLst>
          </p:cNvPr>
          <p:cNvGrpSpPr/>
          <p:nvPr/>
        </p:nvGrpSpPr>
        <p:grpSpPr>
          <a:xfrm>
            <a:off x="1906895" y="5865853"/>
            <a:ext cx="242584" cy="262162"/>
            <a:chOff x="-2" y="-16399"/>
            <a:chExt cx="406290" cy="439080"/>
          </a:xfrm>
        </p:grpSpPr>
        <p:sp>
          <p:nvSpPr>
            <p:cNvPr id="25" name="원">
              <a:extLst>
                <a:ext uri="{FF2B5EF4-FFF2-40B4-BE49-F238E27FC236}">
                  <a16:creationId xmlns:a16="http://schemas.microsoft.com/office/drawing/2014/main" id="{C98B96D4-224A-4CD1-8E42-AFBE34ACB28F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marL="0" marR="0" lvl="0" indent="0" algn="ctr" defTabSz="1460500" rtl="0" eaLnBrk="1" fontAlgn="auto" latinLnBrk="0" hangingPunc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endParaRPr>
            </a:p>
          </p:txBody>
        </p:sp>
        <p:sp>
          <p:nvSpPr>
            <p:cNvPr id="26" name="1">
              <a:extLst>
                <a:ext uri="{FF2B5EF4-FFF2-40B4-BE49-F238E27FC236}">
                  <a16:creationId xmlns:a16="http://schemas.microsoft.com/office/drawing/2014/main" id="{A9B5D00D-8EB2-4CCD-8C64-95D8368F4D1F}"/>
                </a:ext>
              </a:extLst>
            </p:cNvPr>
            <p:cNvSpPr txBox="1"/>
            <p:nvPr/>
          </p:nvSpPr>
          <p:spPr>
            <a:xfrm>
              <a:off x="61087" y="-16399"/>
              <a:ext cx="284112" cy="439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pPr marL="0" marR="0" lvl="0" indent="0" algn="ctr" defTabSz="1460500" rtl="0" eaLnBrk="1" fontAlgn="auto" latinLnBrk="0" hangingPunc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msungSharpSans-Bold"/>
                  <a:ea typeface="SamsungSharpSans-Bold"/>
                  <a:cs typeface="SamsungSharpSans-Bold"/>
                  <a:sym typeface="SamsungSharpSans-Bold"/>
                </a:rPr>
                <a:t>2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endParaRPr>
            </a:p>
          </p:txBody>
        </p:sp>
      </p:grpSp>
      <p:graphicFrame>
        <p:nvGraphicFramePr>
          <p:cNvPr id="28" name="표 62">
            <a:extLst>
              <a:ext uri="{FF2B5EF4-FFF2-40B4-BE49-F238E27FC236}">
                <a16:creationId xmlns:a16="http://schemas.microsoft.com/office/drawing/2014/main" id="{23066410-71B6-4F6F-B57A-03E85B1C7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999056"/>
              </p:ext>
            </p:extLst>
          </p:nvPr>
        </p:nvGraphicFramePr>
        <p:xfrm>
          <a:off x="736799" y="6522417"/>
          <a:ext cx="8280001" cy="20948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Indicator 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Indicator 2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benefits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2218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0D896D-13BF-4BFC-B812-93232FE9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7" y="950442"/>
            <a:ext cx="7114649" cy="2694666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Common">
            <a:extLst>
              <a:ext uri="{FF2B5EF4-FFF2-40B4-BE49-F238E27FC236}">
                <a16:creationId xmlns:a16="http://schemas.microsoft.com/office/drawing/2014/main" id="{804377C7-2B6F-45E3-92E1-204C18D375AD}"/>
              </a:ext>
            </a:extLst>
          </p:cNvPr>
          <p:cNvSpPr txBox="1"/>
          <p:nvPr/>
        </p:nvSpPr>
        <p:spPr>
          <a:xfrm>
            <a:off x="232209" y="411277"/>
            <a:ext cx="2404817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Eco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9D0875-584F-47A2-B9FE-9F60ED65A037}"/>
              </a:ext>
            </a:extLst>
          </p:cNvPr>
          <p:cNvSpPr/>
          <p:nvPr/>
        </p:nvSpPr>
        <p:spPr>
          <a:xfrm>
            <a:off x="719582" y="2685504"/>
            <a:ext cx="771082" cy="25296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sz="700"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7252BB89-1C5E-421B-B45A-3FB3A485CC5C}"/>
              </a:ext>
            </a:extLst>
          </p:cNvPr>
          <p:cNvSpPr/>
          <p:nvPr/>
        </p:nvSpPr>
        <p:spPr>
          <a:xfrm>
            <a:off x="580905" y="2514621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1</a:t>
            </a:r>
            <a:endParaRPr sz="700" dirty="0"/>
          </a:p>
        </p:txBody>
      </p:sp>
      <p:graphicFrame>
        <p:nvGraphicFramePr>
          <p:cNvPr id="11" name="표 62">
            <a:extLst>
              <a:ext uri="{FF2B5EF4-FFF2-40B4-BE49-F238E27FC236}">
                <a16:creationId xmlns:a16="http://schemas.microsoft.com/office/drawing/2014/main" id="{8F67441E-DA03-42DE-9789-82F0495F4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4159"/>
              </p:ext>
            </p:extLst>
          </p:nvPr>
        </p:nvGraphicFramePr>
        <p:xfrm>
          <a:off x="736799" y="5296276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Watch8 Classic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data-omni="galaxy-z-fold7:features:ecosystem:link-page:galaxy-watch8-classic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ecosystem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galaxy-watch8-classic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57400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F19E78-8722-45CA-B87E-15376C4E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964883"/>
            <a:ext cx="7121833" cy="3474416"/>
          </a:xfrm>
          <a:prstGeom prst="rect">
            <a:avLst/>
          </a:prstGeom>
        </p:spPr>
      </p:pic>
      <p:sp>
        <p:nvSpPr>
          <p:cNvPr id="93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93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6" name="Common"/>
          <p:cNvSpPr txBox="1"/>
          <p:nvPr/>
        </p:nvSpPr>
        <p:spPr>
          <a:xfrm>
            <a:off x="232209" y="411277"/>
            <a:ext cx="207620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Features-FAQ (1/2)</a:t>
            </a:r>
          </a:p>
        </p:txBody>
      </p:sp>
      <p:graphicFrame>
        <p:nvGraphicFramePr>
          <p:cNvPr id="977" name="표 62"/>
          <p:cNvGraphicFramePr/>
          <p:nvPr>
            <p:extLst>
              <p:ext uri="{D42A27DB-BD31-4B8C-83A1-F6EECF244321}">
                <p14:modId xmlns:p14="http://schemas.microsoft.com/office/powerpoint/2010/main" val="2073402730"/>
              </p:ext>
            </p:extLst>
          </p:nvPr>
        </p:nvGraphicFramePr>
        <p:xfrm>
          <a:off x="736799" y="5983806"/>
          <a:ext cx="8280001" cy="65382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colors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colors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design^compare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design^compare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Durability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durability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durability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119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579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44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 UI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099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one-ui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2915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one-ui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14521"/>
                  </a:ext>
                </a:extLst>
              </a:tr>
            </a:tbl>
          </a:graphicData>
        </a:graphic>
      </p:graphicFrame>
      <p:sp>
        <p:nvSpPr>
          <p:cNvPr id="937" name="직사각형 35"/>
          <p:cNvSpPr/>
          <p:nvPr/>
        </p:nvSpPr>
        <p:spPr>
          <a:xfrm>
            <a:off x="6893155" y="1691206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0" name="타원 28">
            <a:extLst>
              <a:ext uri="{FF2B5EF4-FFF2-40B4-BE49-F238E27FC236}">
                <a16:creationId xmlns:a16="http://schemas.microsoft.com/office/drawing/2014/main" id="{D5EA0018-383E-4C75-83EE-CC2B3E9BA0EB}"/>
              </a:ext>
            </a:extLst>
          </p:cNvPr>
          <p:cNvGrpSpPr/>
          <p:nvPr/>
        </p:nvGrpSpPr>
        <p:grpSpPr>
          <a:xfrm>
            <a:off x="6543974" y="1655711"/>
            <a:ext cx="340033" cy="340033"/>
            <a:chOff x="-1" y="-1"/>
            <a:chExt cx="302402" cy="302402"/>
          </a:xfrm>
        </p:grpSpPr>
        <p:sp>
          <p:nvSpPr>
            <p:cNvPr id="41" name="원">
              <a:extLst>
                <a:ext uri="{FF2B5EF4-FFF2-40B4-BE49-F238E27FC236}">
                  <a16:creationId xmlns:a16="http://schemas.microsoft.com/office/drawing/2014/main" id="{E8504E8F-6F5C-4409-BF04-CBA38D3348D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4A729376-F6BB-4074-AE39-690BFE4D3A7A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74" name="직사각형 35">
            <a:extLst>
              <a:ext uri="{FF2B5EF4-FFF2-40B4-BE49-F238E27FC236}">
                <a16:creationId xmlns:a16="http://schemas.microsoft.com/office/drawing/2014/main" id="{2011D9DE-B41A-4131-BDD9-B7D9A1DFCCA4}"/>
              </a:ext>
            </a:extLst>
          </p:cNvPr>
          <p:cNvSpPr/>
          <p:nvPr/>
        </p:nvSpPr>
        <p:spPr>
          <a:xfrm>
            <a:off x="6893155" y="2086877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81" name="직사각형 35">
            <a:extLst>
              <a:ext uri="{FF2B5EF4-FFF2-40B4-BE49-F238E27FC236}">
                <a16:creationId xmlns:a16="http://schemas.microsoft.com/office/drawing/2014/main" id="{2BBC6F5E-090F-4FBA-AC7A-BD37179AE9F0}"/>
              </a:ext>
            </a:extLst>
          </p:cNvPr>
          <p:cNvSpPr/>
          <p:nvPr/>
        </p:nvSpPr>
        <p:spPr>
          <a:xfrm>
            <a:off x="6897874" y="2498201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83" name="직사각형 35">
            <a:extLst>
              <a:ext uri="{FF2B5EF4-FFF2-40B4-BE49-F238E27FC236}">
                <a16:creationId xmlns:a16="http://schemas.microsoft.com/office/drawing/2014/main" id="{8A89DEE0-5CDB-4D51-9DDD-AD90C28D85A5}"/>
              </a:ext>
            </a:extLst>
          </p:cNvPr>
          <p:cNvSpPr/>
          <p:nvPr/>
        </p:nvSpPr>
        <p:spPr>
          <a:xfrm>
            <a:off x="6907022" y="2877366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84" name="직사각형 35">
            <a:extLst>
              <a:ext uri="{FF2B5EF4-FFF2-40B4-BE49-F238E27FC236}">
                <a16:creationId xmlns:a16="http://schemas.microsoft.com/office/drawing/2014/main" id="{4CAA29D3-6F57-44C9-9397-E22B4808FD40}"/>
              </a:ext>
            </a:extLst>
          </p:cNvPr>
          <p:cNvSpPr/>
          <p:nvPr/>
        </p:nvSpPr>
        <p:spPr>
          <a:xfrm>
            <a:off x="6893155" y="3293050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85" name="직사각형 35">
            <a:extLst>
              <a:ext uri="{FF2B5EF4-FFF2-40B4-BE49-F238E27FC236}">
                <a16:creationId xmlns:a16="http://schemas.microsoft.com/office/drawing/2014/main" id="{8A47C416-A3A2-4006-8A10-8577AC63591E}"/>
              </a:ext>
            </a:extLst>
          </p:cNvPr>
          <p:cNvSpPr/>
          <p:nvPr/>
        </p:nvSpPr>
        <p:spPr>
          <a:xfrm>
            <a:off x="6907022" y="3653017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86" name="직사각형 35">
            <a:extLst>
              <a:ext uri="{FF2B5EF4-FFF2-40B4-BE49-F238E27FC236}">
                <a16:creationId xmlns:a16="http://schemas.microsoft.com/office/drawing/2014/main" id="{87C8C026-89EB-41C9-BCCD-7B020F4C5A52}"/>
              </a:ext>
            </a:extLst>
          </p:cNvPr>
          <p:cNvSpPr/>
          <p:nvPr/>
        </p:nvSpPr>
        <p:spPr>
          <a:xfrm>
            <a:off x="6907022" y="4055234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8" name="타원 28">
            <a:extLst>
              <a:ext uri="{FF2B5EF4-FFF2-40B4-BE49-F238E27FC236}">
                <a16:creationId xmlns:a16="http://schemas.microsoft.com/office/drawing/2014/main" id="{13D6EC5D-16BE-4C1D-A608-FB1D282810D2}"/>
              </a:ext>
            </a:extLst>
          </p:cNvPr>
          <p:cNvGrpSpPr/>
          <p:nvPr/>
        </p:nvGrpSpPr>
        <p:grpSpPr>
          <a:xfrm>
            <a:off x="6543974" y="2051052"/>
            <a:ext cx="340033" cy="340033"/>
            <a:chOff x="-1" y="-1"/>
            <a:chExt cx="302402" cy="302402"/>
          </a:xfrm>
        </p:grpSpPr>
        <p:sp>
          <p:nvSpPr>
            <p:cNvPr id="99" name="원">
              <a:extLst>
                <a:ext uri="{FF2B5EF4-FFF2-40B4-BE49-F238E27FC236}">
                  <a16:creationId xmlns:a16="http://schemas.microsoft.com/office/drawing/2014/main" id="{C27A0E9F-0E8A-4BD5-99E9-3775A53CA74F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0" name="7">
              <a:extLst>
                <a:ext uri="{FF2B5EF4-FFF2-40B4-BE49-F238E27FC236}">
                  <a16:creationId xmlns:a16="http://schemas.microsoft.com/office/drawing/2014/main" id="{FCDFA8E4-217F-4AFC-A587-A33ED419F1D9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01" name="타원 28">
            <a:extLst>
              <a:ext uri="{FF2B5EF4-FFF2-40B4-BE49-F238E27FC236}">
                <a16:creationId xmlns:a16="http://schemas.microsoft.com/office/drawing/2014/main" id="{5066FD4F-5862-4C7B-8C00-1C6ECC9B4A42}"/>
              </a:ext>
            </a:extLst>
          </p:cNvPr>
          <p:cNvGrpSpPr/>
          <p:nvPr/>
        </p:nvGrpSpPr>
        <p:grpSpPr>
          <a:xfrm>
            <a:off x="6548693" y="2462047"/>
            <a:ext cx="340033" cy="340033"/>
            <a:chOff x="-1" y="-1"/>
            <a:chExt cx="302402" cy="302402"/>
          </a:xfrm>
        </p:grpSpPr>
        <p:sp>
          <p:nvSpPr>
            <p:cNvPr id="102" name="원">
              <a:extLst>
                <a:ext uri="{FF2B5EF4-FFF2-40B4-BE49-F238E27FC236}">
                  <a16:creationId xmlns:a16="http://schemas.microsoft.com/office/drawing/2014/main" id="{0D1A895F-880F-4ED2-812D-38DBD146E720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3" name="7">
              <a:extLst>
                <a:ext uri="{FF2B5EF4-FFF2-40B4-BE49-F238E27FC236}">
                  <a16:creationId xmlns:a16="http://schemas.microsoft.com/office/drawing/2014/main" id="{F1F49D07-C76C-435F-8787-2110D052636C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104" name="타원 28">
            <a:extLst>
              <a:ext uri="{FF2B5EF4-FFF2-40B4-BE49-F238E27FC236}">
                <a16:creationId xmlns:a16="http://schemas.microsoft.com/office/drawing/2014/main" id="{5C9F2E1E-9C5A-46E5-A983-817EB699FB2D}"/>
              </a:ext>
            </a:extLst>
          </p:cNvPr>
          <p:cNvGrpSpPr/>
          <p:nvPr/>
        </p:nvGrpSpPr>
        <p:grpSpPr>
          <a:xfrm>
            <a:off x="6557841" y="2840882"/>
            <a:ext cx="340033" cy="340033"/>
            <a:chOff x="-1" y="-1"/>
            <a:chExt cx="302402" cy="302402"/>
          </a:xfrm>
        </p:grpSpPr>
        <p:sp>
          <p:nvSpPr>
            <p:cNvPr id="105" name="원">
              <a:extLst>
                <a:ext uri="{FF2B5EF4-FFF2-40B4-BE49-F238E27FC236}">
                  <a16:creationId xmlns:a16="http://schemas.microsoft.com/office/drawing/2014/main" id="{883E81CF-1A15-4A58-8B57-4BF885B7114A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6" name="7">
              <a:extLst>
                <a:ext uri="{FF2B5EF4-FFF2-40B4-BE49-F238E27FC236}">
                  <a16:creationId xmlns:a16="http://schemas.microsoft.com/office/drawing/2014/main" id="{D3998FF2-5AE3-4B6A-A2A1-26FEC8CBFF7E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grpSp>
        <p:nvGrpSpPr>
          <p:cNvPr id="107" name="타원 28">
            <a:extLst>
              <a:ext uri="{FF2B5EF4-FFF2-40B4-BE49-F238E27FC236}">
                <a16:creationId xmlns:a16="http://schemas.microsoft.com/office/drawing/2014/main" id="{D951767A-5311-4729-8EA4-259965988BD5}"/>
              </a:ext>
            </a:extLst>
          </p:cNvPr>
          <p:cNvGrpSpPr/>
          <p:nvPr/>
        </p:nvGrpSpPr>
        <p:grpSpPr>
          <a:xfrm>
            <a:off x="6543974" y="3256237"/>
            <a:ext cx="340033" cy="340033"/>
            <a:chOff x="-1" y="-1"/>
            <a:chExt cx="302402" cy="302402"/>
          </a:xfrm>
        </p:grpSpPr>
        <p:sp>
          <p:nvSpPr>
            <p:cNvPr id="108" name="원">
              <a:extLst>
                <a:ext uri="{FF2B5EF4-FFF2-40B4-BE49-F238E27FC236}">
                  <a16:creationId xmlns:a16="http://schemas.microsoft.com/office/drawing/2014/main" id="{110CD338-3BE4-42A0-B49E-42AD34AC6C7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9" name="7">
              <a:extLst>
                <a:ext uri="{FF2B5EF4-FFF2-40B4-BE49-F238E27FC236}">
                  <a16:creationId xmlns:a16="http://schemas.microsoft.com/office/drawing/2014/main" id="{E9CAE138-4FE6-4427-B2E9-36F50CBF64FD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grpSp>
        <p:nvGrpSpPr>
          <p:cNvPr id="110" name="타원 28">
            <a:extLst>
              <a:ext uri="{FF2B5EF4-FFF2-40B4-BE49-F238E27FC236}">
                <a16:creationId xmlns:a16="http://schemas.microsoft.com/office/drawing/2014/main" id="{7E7C6914-01F9-4359-884F-9A0B5AEFAC21}"/>
              </a:ext>
            </a:extLst>
          </p:cNvPr>
          <p:cNvGrpSpPr/>
          <p:nvPr/>
        </p:nvGrpSpPr>
        <p:grpSpPr>
          <a:xfrm>
            <a:off x="6557841" y="3615875"/>
            <a:ext cx="340033" cy="340033"/>
            <a:chOff x="-1" y="-1"/>
            <a:chExt cx="302402" cy="302402"/>
          </a:xfrm>
        </p:grpSpPr>
        <p:sp>
          <p:nvSpPr>
            <p:cNvPr id="111" name="원">
              <a:extLst>
                <a:ext uri="{FF2B5EF4-FFF2-40B4-BE49-F238E27FC236}">
                  <a16:creationId xmlns:a16="http://schemas.microsoft.com/office/drawing/2014/main" id="{0EEE62F0-225D-4FA1-94B1-0CD84062C04B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2" name="7">
              <a:extLst>
                <a:ext uri="{FF2B5EF4-FFF2-40B4-BE49-F238E27FC236}">
                  <a16:creationId xmlns:a16="http://schemas.microsoft.com/office/drawing/2014/main" id="{5C914076-388A-45C7-A9A3-AB863B72D0B0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113" name="타원 28">
            <a:extLst>
              <a:ext uri="{FF2B5EF4-FFF2-40B4-BE49-F238E27FC236}">
                <a16:creationId xmlns:a16="http://schemas.microsoft.com/office/drawing/2014/main" id="{8D2E35A4-18A0-41F6-A213-984437E68C52}"/>
              </a:ext>
            </a:extLst>
          </p:cNvPr>
          <p:cNvGrpSpPr/>
          <p:nvPr/>
        </p:nvGrpSpPr>
        <p:grpSpPr>
          <a:xfrm>
            <a:off x="6557841" y="4017762"/>
            <a:ext cx="340033" cy="340033"/>
            <a:chOff x="-1" y="-1"/>
            <a:chExt cx="302402" cy="302402"/>
          </a:xfrm>
        </p:grpSpPr>
        <p:sp>
          <p:nvSpPr>
            <p:cNvPr id="114" name="원">
              <a:extLst>
                <a:ext uri="{FF2B5EF4-FFF2-40B4-BE49-F238E27FC236}">
                  <a16:creationId xmlns:a16="http://schemas.microsoft.com/office/drawing/2014/main" id="{1947AE08-6C4D-45A1-ADDC-693E5F87FAD4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5" name="7">
              <a:extLst>
                <a:ext uri="{FF2B5EF4-FFF2-40B4-BE49-F238E27FC236}">
                  <a16:creationId xmlns:a16="http://schemas.microsoft.com/office/drawing/2014/main" id="{034E1AAA-DC89-4D6B-BB89-33D3B9B41439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79A159-D195-4BCA-9ACB-D6013746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83495"/>
            <a:ext cx="7114213" cy="3470699"/>
          </a:xfrm>
          <a:prstGeom prst="rect">
            <a:avLst/>
          </a:prstGeom>
        </p:spPr>
      </p:pic>
      <p:sp>
        <p:nvSpPr>
          <p:cNvPr id="123" name="직사각형 35">
            <a:extLst>
              <a:ext uri="{FF2B5EF4-FFF2-40B4-BE49-F238E27FC236}">
                <a16:creationId xmlns:a16="http://schemas.microsoft.com/office/drawing/2014/main" id="{3DB90632-21DA-47DC-899C-0E07D0B7232D}"/>
              </a:ext>
            </a:extLst>
          </p:cNvPr>
          <p:cNvSpPr/>
          <p:nvPr/>
        </p:nvSpPr>
        <p:spPr>
          <a:xfrm>
            <a:off x="6893155" y="1114121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4" name="직사각형 35">
            <a:extLst>
              <a:ext uri="{FF2B5EF4-FFF2-40B4-BE49-F238E27FC236}">
                <a16:creationId xmlns:a16="http://schemas.microsoft.com/office/drawing/2014/main" id="{6DBA3D84-1336-4EBD-9EF0-0CF186BC46F4}"/>
              </a:ext>
            </a:extLst>
          </p:cNvPr>
          <p:cNvSpPr/>
          <p:nvPr/>
        </p:nvSpPr>
        <p:spPr>
          <a:xfrm>
            <a:off x="6897571" y="1491712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5" name="직사각형 35">
            <a:extLst>
              <a:ext uri="{FF2B5EF4-FFF2-40B4-BE49-F238E27FC236}">
                <a16:creationId xmlns:a16="http://schemas.microsoft.com/office/drawing/2014/main" id="{7CB3D9E0-698A-42C4-A74F-8BC67F3714A1}"/>
              </a:ext>
            </a:extLst>
          </p:cNvPr>
          <p:cNvSpPr/>
          <p:nvPr/>
        </p:nvSpPr>
        <p:spPr>
          <a:xfrm>
            <a:off x="6893155" y="1886439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6" name="직사각형 35">
            <a:extLst>
              <a:ext uri="{FF2B5EF4-FFF2-40B4-BE49-F238E27FC236}">
                <a16:creationId xmlns:a16="http://schemas.microsoft.com/office/drawing/2014/main" id="{F5F98DF0-D22F-4965-9C36-DBFCC211009F}"/>
              </a:ext>
            </a:extLst>
          </p:cNvPr>
          <p:cNvSpPr/>
          <p:nvPr/>
        </p:nvSpPr>
        <p:spPr>
          <a:xfrm>
            <a:off x="6888046" y="2273998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7" name="직사각형 35">
            <a:extLst>
              <a:ext uri="{FF2B5EF4-FFF2-40B4-BE49-F238E27FC236}">
                <a16:creationId xmlns:a16="http://schemas.microsoft.com/office/drawing/2014/main" id="{56945A2E-8930-4D5A-96CB-8FEA5502ACCF}"/>
              </a:ext>
            </a:extLst>
          </p:cNvPr>
          <p:cNvSpPr/>
          <p:nvPr/>
        </p:nvSpPr>
        <p:spPr>
          <a:xfrm>
            <a:off x="6888046" y="2671767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8" name="직사각형 35">
            <a:extLst>
              <a:ext uri="{FF2B5EF4-FFF2-40B4-BE49-F238E27FC236}">
                <a16:creationId xmlns:a16="http://schemas.microsoft.com/office/drawing/2014/main" id="{22663B1B-D806-499F-A528-5C09676687A8}"/>
              </a:ext>
            </a:extLst>
          </p:cNvPr>
          <p:cNvSpPr/>
          <p:nvPr/>
        </p:nvSpPr>
        <p:spPr>
          <a:xfrm>
            <a:off x="6897571" y="3068449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9" name="직사각형 35">
            <a:extLst>
              <a:ext uri="{FF2B5EF4-FFF2-40B4-BE49-F238E27FC236}">
                <a16:creationId xmlns:a16="http://schemas.microsoft.com/office/drawing/2014/main" id="{6FF2020A-965B-47BE-851E-B1B6F0CE9809}"/>
              </a:ext>
            </a:extLst>
          </p:cNvPr>
          <p:cNvSpPr/>
          <p:nvPr/>
        </p:nvSpPr>
        <p:spPr>
          <a:xfrm>
            <a:off x="6897571" y="3456008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30" name="직사각형 35">
            <a:extLst>
              <a:ext uri="{FF2B5EF4-FFF2-40B4-BE49-F238E27FC236}">
                <a16:creationId xmlns:a16="http://schemas.microsoft.com/office/drawing/2014/main" id="{6E6F660C-51B8-4BF1-88C7-B8A9B2411C06}"/>
              </a:ext>
            </a:extLst>
          </p:cNvPr>
          <p:cNvSpPr/>
          <p:nvPr/>
        </p:nvSpPr>
        <p:spPr>
          <a:xfrm>
            <a:off x="6897571" y="3830656"/>
            <a:ext cx="246336" cy="2677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37" name="타원 28">
            <a:extLst>
              <a:ext uri="{FF2B5EF4-FFF2-40B4-BE49-F238E27FC236}">
                <a16:creationId xmlns:a16="http://schemas.microsoft.com/office/drawing/2014/main" id="{01AE54AB-2083-4BF6-B214-96EDC5FEDF93}"/>
              </a:ext>
            </a:extLst>
          </p:cNvPr>
          <p:cNvGrpSpPr/>
          <p:nvPr/>
        </p:nvGrpSpPr>
        <p:grpSpPr>
          <a:xfrm>
            <a:off x="6541065" y="1076320"/>
            <a:ext cx="340033" cy="340033"/>
            <a:chOff x="-1" y="-1"/>
            <a:chExt cx="302402" cy="302402"/>
          </a:xfrm>
        </p:grpSpPr>
        <p:sp>
          <p:nvSpPr>
            <p:cNvPr id="159" name="원">
              <a:extLst>
                <a:ext uri="{FF2B5EF4-FFF2-40B4-BE49-F238E27FC236}">
                  <a16:creationId xmlns:a16="http://schemas.microsoft.com/office/drawing/2014/main" id="{03D1C326-535D-443B-8F3F-D7DAD75BC1C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60" name="7">
              <a:extLst>
                <a:ext uri="{FF2B5EF4-FFF2-40B4-BE49-F238E27FC236}">
                  <a16:creationId xmlns:a16="http://schemas.microsoft.com/office/drawing/2014/main" id="{69B44A20-9A2C-4B4E-910C-5814C612D17F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  <p:grpSp>
        <p:nvGrpSpPr>
          <p:cNvPr id="138" name="타원 28">
            <a:extLst>
              <a:ext uri="{FF2B5EF4-FFF2-40B4-BE49-F238E27FC236}">
                <a16:creationId xmlns:a16="http://schemas.microsoft.com/office/drawing/2014/main" id="{CEE12A06-FD3D-4CCC-81F4-3CBA22D4BCAD}"/>
              </a:ext>
            </a:extLst>
          </p:cNvPr>
          <p:cNvGrpSpPr/>
          <p:nvPr/>
        </p:nvGrpSpPr>
        <p:grpSpPr>
          <a:xfrm>
            <a:off x="6535956" y="2632648"/>
            <a:ext cx="340033" cy="340033"/>
            <a:chOff x="-1" y="-1"/>
            <a:chExt cx="302402" cy="302402"/>
          </a:xfrm>
        </p:grpSpPr>
        <p:sp>
          <p:nvSpPr>
            <p:cNvPr id="157" name="원">
              <a:extLst>
                <a:ext uri="{FF2B5EF4-FFF2-40B4-BE49-F238E27FC236}">
                  <a16:creationId xmlns:a16="http://schemas.microsoft.com/office/drawing/2014/main" id="{14343203-3DCB-43AC-BC4E-7F3F4C02258C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8" name="7">
              <a:extLst>
                <a:ext uri="{FF2B5EF4-FFF2-40B4-BE49-F238E27FC236}">
                  <a16:creationId xmlns:a16="http://schemas.microsoft.com/office/drawing/2014/main" id="{43055242-7787-4E26-A384-D6BB22D83CAB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12</a:t>
              </a:r>
              <a:endParaRPr dirty="0"/>
            </a:p>
          </p:txBody>
        </p:sp>
      </p:grpSp>
      <p:grpSp>
        <p:nvGrpSpPr>
          <p:cNvPr id="139" name="타원 28">
            <a:extLst>
              <a:ext uri="{FF2B5EF4-FFF2-40B4-BE49-F238E27FC236}">
                <a16:creationId xmlns:a16="http://schemas.microsoft.com/office/drawing/2014/main" id="{22487AF9-A732-4DFA-8436-446D121D2C85}"/>
              </a:ext>
            </a:extLst>
          </p:cNvPr>
          <p:cNvGrpSpPr/>
          <p:nvPr/>
        </p:nvGrpSpPr>
        <p:grpSpPr>
          <a:xfrm>
            <a:off x="6545481" y="3029001"/>
            <a:ext cx="340033" cy="340033"/>
            <a:chOff x="-1" y="-1"/>
            <a:chExt cx="302402" cy="302402"/>
          </a:xfrm>
        </p:grpSpPr>
        <p:sp>
          <p:nvSpPr>
            <p:cNvPr id="155" name="원">
              <a:extLst>
                <a:ext uri="{FF2B5EF4-FFF2-40B4-BE49-F238E27FC236}">
                  <a16:creationId xmlns:a16="http://schemas.microsoft.com/office/drawing/2014/main" id="{841554BF-9E54-46A7-ADCF-A1FC70C69A3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6" name="7">
              <a:extLst>
                <a:ext uri="{FF2B5EF4-FFF2-40B4-BE49-F238E27FC236}">
                  <a16:creationId xmlns:a16="http://schemas.microsoft.com/office/drawing/2014/main" id="{6551228B-A5A4-4CC8-B33F-1EFB8FB7BFF7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13</a:t>
              </a:r>
              <a:endParaRPr dirty="0"/>
            </a:p>
          </p:txBody>
        </p:sp>
      </p:grpSp>
      <p:grpSp>
        <p:nvGrpSpPr>
          <p:cNvPr id="140" name="타원 28">
            <a:extLst>
              <a:ext uri="{FF2B5EF4-FFF2-40B4-BE49-F238E27FC236}">
                <a16:creationId xmlns:a16="http://schemas.microsoft.com/office/drawing/2014/main" id="{6731B160-BEEF-44E9-ACCE-41209CA1A6D5}"/>
              </a:ext>
            </a:extLst>
          </p:cNvPr>
          <p:cNvGrpSpPr/>
          <p:nvPr/>
        </p:nvGrpSpPr>
        <p:grpSpPr>
          <a:xfrm>
            <a:off x="6545481" y="3416230"/>
            <a:ext cx="340033" cy="340033"/>
            <a:chOff x="-1" y="-1"/>
            <a:chExt cx="302402" cy="302402"/>
          </a:xfrm>
        </p:grpSpPr>
        <p:sp>
          <p:nvSpPr>
            <p:cNvPr id="153" name="원">
              <a:extLst>
                <a:ext uri="{FF2B5EF4-FFF2-40B4-BE49-F238E27FC236}">
                  <a16:creationId xmlns:a16="http://schemas.microsoft.com/office/drawing/2014/main" id="{B6E1B61A-FA10-4BD1-B5EF-6CB69D9B8C60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4" name="7">
              <a:extLst>
                <a:ext uri="{FF2B5EF4-FFF2-40B4-BE49-F238E27FC236}">
                  <a16:creationId xmlns:a16="http://schemas.microsoft.com/office/drawing/2014/main" id="{32E1B9E0-F897-48F9-BDA5-72EE24416CC6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14</a:t>
              </a:r>
              <a:endParaRPr dirty="0"/>
            </a:p>
          </p:txBody>
        </p:sp>
      </p:grpSp>
      <p:grpSp>
        <p:nvGrpSpPr>
          <p:cNvPr id="141" name="타원 28">
            <a:extLst>
              <a:ext uri="{FF2B5EF4-FFF2-40B4-BE49-F238E27FC236}">
                <a16:creationId xmlns:a16="http://schemas.microsoft.com/office/drawing/2014/main" id="{B69F58D3-72B9-438D-BD1E-84B021C08767}"/>
              </a:ext>
            </a:extLst>
          </p:cNvPr>
          <p:cNvGrpSpPr/>
          <p:nvPr/>
        </p:nvGrpSpPr>
        <p:grpSpPr>
          <a:xfrm>
            <a:off x="6545481" y="3790556"/>
            <a:ext cx="340033" cy="340033"/>
            <a:chOff x="-1" y="-1"/>
            <a:chExt cx="302402" cy="302402"/>
          </a:xfrm>
        </p:grpSpPr>
        <p:sp>
          <p:nvSpPr>
            <p:cNvPr id="151" name="원">
              <a:extLst>
                <a:ext uri="{FF2B5EF4-FFF2-40B4-BE49-F238E27FC236}">
                  <a16:creationId xmlns:a16="http://schemas.microsoft.com/office/drawing/2014/main" id="{7FC47479-60E6-42B3-816E-959050305DD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2" name="7">
              <a:extLst>
                <a:ext uri="{FF2B5EF4-FFF2-40B4-BE49-F238E27FC236}">
                  <a16:creationId xmlns:a16="http://schemas.microsoft.com/office/drawing/2014/main" id="{20BB494F-B92E-4B93-8139-E0EA6EF9CA67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15</a:t>
              </a:r>
              <a:endParaRPr dirty="0"/>
            </a:p>
          </p:txBody>
        </p:sp>
      </p:grpSp>
      <p:grpSp>
        <p:nvGrpSpPr>
          <p:cNvPr id="142" name="타원 28">
            <a:extLst>
              <a:ext uri="{FF2B5EF4-FFF2-40B4-BE49-F238E27FC236}">
                <a16:creationId xmlns:a16="http://schemas.microsoft.com/office/drawing/2014/main" id="{E9D6DC9D-A7C3-4752-962B-9E6BCE6C235C}"/>
              </a:ext>
            </a:extLst>
          </p:cNvPr>
          <p:cNvGrpSpPr/>
          <p:nvPr/>
        </p:nvGrpSpPr>
        <p:grpSpPr>
          <a:xfrm>
            <a:off x="6545481" y="1453581"/>
            <a:ext cx="340033" cy="340033"/>
            <a:chOff x="-1" y="-1"/>
            <a:chExt cx="302402" cy="302402"/>
          </a:xfrm>
        </p:grpSpPr>
        <p:sp>
          <p:nvSpPr>
            <p:cNvPr id="149" name="원">
              <a:extLst>
                <a:ext uri="{FF2B5EF4-FFF2-40B4-BE49-F238E27FC236}">
                  <a16:creationId xmlns:a16="http://schemas.microsoft.com/office/drawing/2014/main" id="{2E85F115-3464-4C2B-AAD4-9F638C8F29BC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0" name="7">
              <a:extLst>
                <a:ext uri="{FF2B5EF4-FFF2-40B4-BE49-F238E27FC236}">
                  <a16:creationId xmlns:a16="http://schemas.microsoft.com/office/drawing/2014/main" id="{FCA15E2A-822E-4A57-98AC-CB937C28B86F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grpSp>
        <p:nvGrpSpPr>
          <p:cNvPr id="143" name="타원 28">
            <a:extLst>
              <a:ext uri="{FF2B5EF4-FFF2-40B4-BE49-F238E27FC236}">
                <a16:creationId xmlns:a16="http://schemas.microsoft.com/office/drawing/2014/main" id="{00C24A4E-2AF4-4313-BE55-6F354CEF8611}"/>
              </a:ext>
            </a:extLst>
          </p:cNvPr>
          <p:cNvGrpSpPr/>
          <p:nvPr/>
        </p:nvGrpSpPr>
        <p:grpSpPr>
          <a:xfrm>
            <a:off x="6541065" y="1847979"/>
            <a:ext cx="340033" cy="340033"/>
            <a:chOff x="-1" y="-1"/>
            <a:chExt cx="302402" cy="302402"/>
          </a:xfrm>
        </p:grpSpPr>
        <p:sp>
          <p:nvSpPr>
            <p:cNvPr id="147" name="원">
              <a:extLst>
                <a:ext uri="{FF2B5EF4-FFF2-40B4-BE49-F238E27FC236}">
                  <a16:creationId xmlns:a16="http://schemas.microsoft.com/office/drawing/2014/main" id="{D0E0A274-D957-43E2-B826-52DEFFA8F10A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48" name="7">
              <a:extLst>
                <a:ext uri="{FF2B5EF4-FFF2-40B4-BE49-F238E27FC236}">
                  <a16:creationId xmlns:a16="http://schemas.microsoft.com/office/drawing/2014/main" id="{AFFCA5FB-0C3C-49CD-AAE1-98A9708E3ECF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  <p:grpSp>
        <p:nvGrpSpPr>
          <p:cNvPr id="144" name="타원 28">
            <a:extLst>
              <a:ext uri="{FF2B5EF4-FFF2-40B4-BE49-F238E27FC236}">
                <a16:creationId xmlns:a16="http://schemas.microsoft.com/office/drawing/2014/main" id="{3B6F0B67-C686-475D-A363-20CBE19A4B6F}"/>
              </a:ext>
            </a:extLst>
          </p:cNvPr>
          <p:cNvGrpSpPr/>
          <p:nvPr/>
        </p:nvGrpSpPr>
        <p:grpSpPr>
          <a:xfrm>
            <a:off x="6545481" y="2235209"/>
            <a:ext cx="340033" cy="340033"/>
            <a:chOff x="-1" y="-1"/>
            <a:chExt cx="302402" cy="302402"/>
          </a:xfrm>
        </p:grpSpPr>
        <p:sp>
          <p:nvSpPr>
            <p:cNvPr id="145" name="원">
              <a:extLst>
                <a:ext uri="{FF2B5EF4-FFF2-40B4-BE49-F238E27FC236}">
                  <a16:creationId xmlns:a16="http://schemas.microsoft.com/office/drawing/2014/main" id="{C0063C36-2E6E-4381-AE74-75541300C898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46" name="7">
              <a:extLst>
                <a:ext uri="{FF2B5EF4-FFF2-40B4-BE49-F238E27FC236}">
                  <a16:creationId xmlns:a16="http://schemas.microsoft.com/office/drawing/2014/main" id="{18AFE6B3-09B6-489A-A05C-0593CFAA026A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11</a:t>
              </a:r>
              <a:endParaRPr dirty="0"/>
            </a:p>
          </p:txBody>
        </p:sp>
      </p:grpSp>
      <p:sp>
        <p:nvSpPr>
          <p:cNvPr id="98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8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85" name="Common"/>
          <p:cNvSpPr txBox="1"/>
          <p:nvPr/>
        </p:nvSpPr>
        <p:spPr>
          <a:xfrm>
            <a:off x="232208" y="411277"/>
            <a:ext cx="2119483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Features-FAQ (2/2)</a:t>
            </a:r>
          </a:p>
        </p:txBody>
      </p:sp>
      <p:graphicFrame>
        <p:nvGraphicFramePr>
          <p:cNvPr id="47" name="표 62">
            <a:extLst>
              <a:ext uri="{FF2B5EF4-FFF2-40B4-BE49-F238E27FC236}">
                <a16:creationId xmlns:a16="http://schemas.microsoft.com/office/drawing/2014/main" id="{33111D48-BFC4-4D53-A4DC-4874FDE48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248914"/>
              </p:ext>
            </p:extLst>
          </p:nvPr>
        </p:nvGraphicFramePr>
        <p:xfrm>
          <a:off x="736799" y="5434891"/>
          <a:ext cx="8280001" cy="74269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What's in the box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whats-in-the-box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whats-in-the-box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 to Galaxy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 Switch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:features:faq:acdn-open: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119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579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44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 Pen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099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2915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145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832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2998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:features:faq:acdn-open: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9073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4F469F-E127-44D3-9E63-E2C9C48D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6" y="959967"/>
            <a:ext cx="6203233" cy="5135561"/>
          </a:xfrm>
          <a:prstGeom prst="rect">
            <a:avLst/>
          </a:prstGeom>
        </p:spPr>
      </p:pic>
      <p:sp>
        <p:nvSpPr>
          <p:cNvPr id="98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990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91" name="Common"/>
          <p:cNvSpPr txBox="1"/>
          <p:nvPr/>
        </p:nvSpPr>
        <p:spPr>
          <a:xfrm>
            <a:off x="232208" y="411277"/>
            <a:ext cx="217398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lang="en-US" altLang="ko-KR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 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– FAQ (1/</a:t>
            </a:r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3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</a:p>
        </p:txBody>
      </p:sp>
      <p:sp>
        <p:nvSpPr>
          <p:cNvPr id="992" name="직사각형 35"/>
          <p:cNvSpPr/>
          <p:nvPr/>
        </p:nvSpPr>
        <p:spPr>
          <a:xfrm>
            <a:off x="652533" y="1890444"/>
            <a:ext cx="606408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aphicFrame>
        <p:nvGraphicFramePr>
          <p:cNvPr id="996" name="표 62"/>
          <p:cNvGraphicFramePr/>
          <p:nvPr>
            <p:extLst>
              <p:ext uri="{D42A27DB-BD31-4B8C-83A1-F6EECF244321}">
                <p14:modId xmlns:p14="http://schemas.microsoft.com/office/powerpoint/2010/main" val="3033033124"/>
              </p:ext>
            </p:extLst>
          </p:nvPr>
        </p:nvGraphicFramePr>
        <p:xfrm>
          <a:off x="736799" y="6217618"/>
          <a:ext cx="8280001" cy="40379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design^colors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 Compare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design^compare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design^compare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to Durability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durability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durability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design^durability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 go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High Resolution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81798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camera^high-resolution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52663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camera^high-resolution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2964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893901B-99EB-4D0D-A45F-5E768EDA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83" y="2771464"/>
            <a:ext cx="1340592" cy="270353"/>
          </a:xfrm>
          <a:prstGeom prst="rect">
            <a:avLst/>
          </a:prstGeom>
        </p:spPr>
      </p:pic>
      <p:grpSp>
        <p:nvGrpSpPr>
          <p:cNvPr id="24" name="타원 28">
            <a:extLst>
              <a:ext uri="{FF2B5EF4-FFF2-40B4-BE49-F238E27FC236}">
                <a16:creationId xmlns:a16="http://schemas.microsoft.com/office/drawing/2014/main" id="{0EA44A09-CBF9-4614-88ED-94E85B3FA57F}"/>
              </a:ext>
            </a:extLst>
          </p:cNvPr>
          <p:cNvGrpSpPr/>
          <p:nvPr/>
        </p:nvGrpSpPr>
        <p:grpSpPr>
          <a:xfrm>
            <a:off x="410461" y="1845216"/>
            <a:ext cx="302403" cy="302403"/>
            <a:chOff x="-1" y="-1"/>
            <a:chExt cx="302402" cy="302402"/>
          </a:xfrm>
        </p:grpSpPr>
        <p:sp>
          <p:nvSpPr>
            <p:cNvPr id="25" name="원">
              <a:extLst>
                <a:ext uri="{FF2B5EF4-FFF2-40B4-BE49-F238E27FC236}">
                  <a16:creationId xmlns:a16="http://schemas.microsoft.com/office/drawing/2014/main" id="{2259E5C6-C3E9-4A49-A94B-F9A31CE340B9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" name="7">
              <a:extLst>
                <a:ext uri="{FF2B5EF4-FFF2-40B4-BE49-F238E27FC236}">
                  <a16:creationId xmlns:a16="http://schemas.microsoft.com/office/drawing/2014/main" id="{39AA69C9-4C7E-41D1-A619-C1215958689E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1" name="직사각형 35">
            <a:extLst>
              <a:ext uri="{FF2B5EF4-FFF2-40B4-BE49-F238E27FC236}">
                <a16:creationId xmlns:a16="http://schemas.microsoft.com/office/drawing/2014/main" id="{3D721547-BEF3-4444-8573-7D8AE2C4ABA5}"/>
              </a:ext>
            </a:extLst>
          </p:cNvPr>
          <p:cNvSpPr/>
          <p:nvPr/>
        </p:nvSpPr>
        <p:spPr>
          <a:xfrm>
            <a:off x="652533" y="3309669"/>
            <a:ext cx="606408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2" name="타원 28">
            <a:extLst>
              <a:ext uri="{FF2B5EF4-FFF2-40B4-BE49-F238E27FC236}">
                <a16:creationId xmlns:a16="http://schemas.microsoft.com/office/drawing/2014/main" id="{2033F117-D014-44A1-94B1-B31D5E35D5C2}"/>
              </a:ext>
            </a:extLst>
          </p:cNvPr>
          <p:cNvGrpSpPr/>
          <p:nvPr/>
        </p:nvGrpSpPr>
        <p:grpSpPr>
          <a:xfrm>
            <a:off x="410461" y="3264441"/>
            <a:ext cx="302403" cy="302403"/>
            <a:chOff x="-1" y="-1"/>
            <a:chExt cx="302402" cy="302402"/>
          </a:xfrm>
        </p:grpSpPr>
        <p:sp>
          <p:nvSpPr>
            <p:cNvPr id="43" name="원">
              <a:extLst>
                <a:ext uri="{FF2B5EF4-FFF2-40B4-BE49-F238E27FC236}">
                  <a16:creationId xmlns:a16="http://schemas.microsoft.com/office/drawing/2014/main" id="{2C0A72EC-CEAB-4AC3-9FBB-0C65A876C627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7ED2689C-7054-4396-B1C2-C3FB40BAA1FE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45" name="직사각형 35">
            <a:extLst>
              <a:ext uri="{FF2B5EF4-FFF2-40B4-BE49-F238E27FC236}">
                <a16:creationId xmlns:a16="http://schemas.microsoft.com/office/drawing/2014/main" id="{0F81A578-5F4E-4ED6-8743-7A6F9B65035E}"/>
              </a:ext>
            </a:extLst>
          </p:cNvPr>
          <p:cNvSpPr/>
          <p:nvPr/>
        </p:nvSpPr>
        <p:spPr>
          <a:xfrm>
            <a:off x="652533" y="4590781"/>
            <a:ext cx="606408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6" name="타원 28">
            <a:extLst>
              <a:ext uri="{FF2B5EF4-FFF2-40B4-BE49-F238E27FC236}">
                <a16:creationId xmlns:a16="http://schemas.microsoft.com/office/drawing/2014/main" id="{075AC0B2-0832-45E7-8D6C-A09E29C49A4A}"/>
              </a:ext>
            </a:extLst>
          </p:cNvPr>
          <p:cNvGrpSpPr/>
          <p:nvPr/>
        </p:nvGrpSpPr>
        <p:grpSpPr>
          <a:xfrm>
            <a:off x="410461" y="4545553"/>
            <a:ext cx="302403" cy="302403"/>
            <a:chOff x="-1" y="-1"/>
            <a:chExt cx="302402" cy="302402"/>
          </a:xfrm>
        </p:grpSpPr>
        <p:sp>
          <p:nvSpPr>
            <p:cNvPr id="47" name="원">
              <a:extLst>
                <a:ext uri="{FF2B5EF4-FFF2-40B4-BE49-F238E27FC236}">
                  <a16:creationId xmlns:a16="http://schemas.microsoft.com/office/drawing/2014/main" id="{9F338BC8-FD25-4279-A7B8-0E9F5D26F74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8" name="7">
              <a:extLst>
                <a:ext uri="{FF2B5EF4-FFF2-40B4-BE49-F238E27FC236}">
                  <a16:creationId xmlns:a16="http://schemas.microsoft.com/office/drawing/2014/main" id="{6DCBC2E9-128A-4E11-A200-64DBA46B1228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49" name="직사각형 35">
            <a:extLst>
              <a:ext uri="{FF2B5EF4-FFF2-40B4-BE49-F238E27FC236}">
                <a16:creationId xmlns:a16="http://schemas.microsoft.com/office/drawing/2014/main" id="{D221D3EC-A16D-447E-B3B1-A8D67C200C3B}"/>
              </a:ext>
            </a:extLst>
          </p:cNvPr>
          <p:cNvSpPr/>
          <p:nvPr/>
        </p:nvSpPr>
        <p:spPr>
          <a:xfrm>
            <a:off x="657054" y="5735541"/>
            <a:ext cx="606408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0" name="타원 28">
            <a:extLst>
              <a:ext uri="{FF2B5EF4-FFF2-40B4-BE49-F238E27FC236}">
                <a16:creationId xmlns:a16="http://schemas.microsoft.com/office/drawing/2014/main" id="{CAE06B35-F09D-4ABB-87A0-8E6234A9E31D}"/>
              </a:ext>
            </a:extLst>
          </p:cNvPr>
          <p:cNvGrpSpPr/>
          <p:nvPr/>
        </p:nvGrpSpPr>
        <p:grpSpPr>
          <a:xfrm>
            <a:off x="414982" y="5690313"/>
            <a:ext cx="302403" cy="302403"/>
            <a:chOff x="-1" y="-1"/>
            <a:chExt cx="302402" cy="302402"/>
          </a:xfrm>
        </p:grpSpPr>
        <p:sp>
          <p:nvSpPr>
            <p:cNvPr id="51" name="원">
              <a:extLst>
                <a:ext uri="{FF2B5EF4-FFF2-40B4-BE49-F238E27FC236}">
                  <a16:creationId xmlns:a16="http://schemas.microsoft.com/office/drawing/2014/main" id="{8F834944-5C90-46ED-A22A-46E121D56AF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" name="7">
              <a:extLst>
                <a:ext uri="{FF2B5EF4-FFF2-40B4-BE49-F238E27FC236}">
                  <a16:creationId xmlns:a16="http://schemas.microsoft.com/office/drawing/2014/main" id="{97A2E65D-C9AB-433C-A698-8F9A3A8E4F7F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E022C8-886D-4347-A774-1B946655B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/>
          <a:stretch/>
        </p:blipFill>
        <p:spPr>
          <a:xfrm>
            <a:off x="450381" y="914129"/>
            <a:ext cx="6918203" cy="4674394"/>
          </a:xfrm>
          <a:prstGeom prst="rect">
            <a:avLst/>
          </a:prstGeom>
        </p:spPr>
      </p:pic>
      <p:sp>
        <p:nvSpPr>
          <p:cNvPr id="101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101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8" name="Common"/>
          <p:cNvSpPr txBox="1"/>
          <p:nvPr/>
        </p:nvSpPr>
        <p:spPr>
          <a:xfrm>
            <a:off x="232209" y="411277"/>
            <a:ext cx="221726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– FAQ (2/</a:t>
            </a:r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3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</a:p>
        </p:txBody>
      </p:sp>
      <p:sp>
        <p:nvSpPr>
          <p:cNvPr id="1019" name="직사각형 35"/>
          <p:cNvSpPr/>
          <p:nvPr/>
        </p:nvSpPr>
        <p:spPr>
          <a:xfrm>
            <a:off x="586170" y="3153993"/>
            <a:ext cx="1216080" cy="27188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aphicFrame>
        <p:nvGraphicFramePr>
          <p:cNvPr id="1023" name="표 62"/>
          <p:cNvGraphicFramePr/>
          <p:nvPr>
            <p:extLst>
              <p:ext uri="{D42A27DB-BD31-4B8C-83A1-F6EECF244321}">
                <p14:modId xmlns:p14="http://schemas.microsoft.com/office/powerpoint/2010/main" val="2961019848"/>
              </p:ext>
            </p:extLst>
          </p:nvPr>
        </p:nvGraphicFramePr>
        <p:xfrm>
          <a:off x="736799" y="6217618"/>
          <a:ext cx="8280001" cy="39550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Performance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:features:faq^performance:link-anchor:performance"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:features:faq^performance:link-anchor:performance"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AI Page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4643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faq^ai: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006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galaxy-ai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0392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:features:faq^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one-ui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link-anchor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one-ui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ga-ca="content click" ga-ac="feature"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:features:faq^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one-ui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link-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anchor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one-ui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9984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:link-anchor: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performance^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0085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:link-anchor: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79615"/>
                  </a:ext>
                </a:extLst>
              </a:tr>
            </a:tbl>
          </a:graphicData>
        </a:graphic>
      </p:graphicFrame>
      <p:sp>
        <p:nvSpPr>
          <p:cNvPr id="1025" name="직사각형 35"/>
          <p:cNvSpPr/>
          <p:nvPr/>
        </p:nvSpPr>
        <p:spPr>
          <a:xfrm>
            <a:off x="471913" y="4340616"/>
            <a:ext cx="1214030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29" name="직사각형 35"/>
          <p:cNvSpPr/>
          <p:nvPr/>
        </p:nvSpPr>
        <p:spPr>
          <a:xfrm>
            <a:off x="469863" y="5265839"/>
            <a:ext cx="1216080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" name="직사각형 35">
            <a:extLst>
              <a:ext uri="{FF2B5EF4-FFF2-40B4-BE49-F238E27FC236}">
                <a16:creationId xmlns:a16="http://schemas.microsoft.com/office/drawing/2014/main" id="{E7A66419-B930-41C4-A716-7584F46A2EDC}"/>
              </a:ext>
            </a:extLst>
          </p:cNvPr>
          <p:cNvSpPr/>
          <p:nvPr/>
        </p:nvSpPr>
        <p:spPr>
          <a:xfrm>
            <a:off x="469863" y="1649617"/>
            <a:ext cx="1216080" cy="22216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2" name="타원 28">
            <a:extLst>
              <a:ext uri="{FF2B5EF4-FFF2-40B4-BE49-F238E27FC236}">
                <a16:creationId xmlns:a16="http://schemas.microsoft.com/office/drawing/2014/main" id="{555B83CD-48EB-4B58-A377-C00FDFB78C35}"/>
              </a:ext>
            </a:extLst>
          </p:cNvPr>
          <p:cNvGrpSpPr/>
          <p:nvPr/>
        </p:nvGrpSpPr>
        <p:grpSpPr>
          <a:xfrm>
            <a:off x="318661" y="1590940"/>
            <a:ext cx="302403" cy="302403"/>
            <a:chOff x="-1" y="-1"/>
            <a:chExt cx="302402" cy="302402"/>
          </a:xfrm>
        </p:grpSpPr>
        <p:sp>
          <p:nvSpPr>
            <p:cNvPr id="33" name="원">
              <a:extLst>
                <a:ext uri="{FF2B5EF4-FFF2-40B4-BE49-F238E27FC236}">
                  <a16:creationId xmlns:a16="http://schemas.microsoft.com/office/drawing/2014/main" id="{22FB7090-F734-4CB0-9981-B3FC72265FFA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" name="7">
              <a:extLst>
                <a:ext uri="{FF2B5EF4-FFF2-40B4-BE49-F238E27FC236}">
                  <a16:creationId xmlns:a16="http://schemas.microsoft.com/office/drawing/2014/main" id="{8042ADB9-D21A-4A98-8464-B0E6C8E9E429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grpSp>
        <p:nvGrpSpPr>
          <p:cNvPr id="36" name="타원 28">
            <a:extLst>
              <a:ext uri="{FF2B5EF4-FFF2-40B4-BE49-F238E27FC236}">
                <a16:creationId xmlns:a16="http://schemas.microsoft.com/office/drawing/2014/main" id="{196B957A-961C-481B-8C19-07839C7F59C7}"/>
              </a:ext>
            </a:extLst>
          </p:cNvPr>
          <p:cNvGrpSpPr/>
          <p:nvPr/>
        </p:nvGrpSpPr>
        <p:grpSpPr>
          <a:xfrm>
            <a:off x="331689" y="3131636"/>
            <a:ext cx="302403" cy="302403"/>
            <a:chOff x="-1" y="-1"/>
            <a:chExt cx="302402" cy="302402"/>
          </a:xfrm>
        </p:grpSpPr>
        <p:sp>
          <p:nvSpPr>
            <p:cNvPr id="37" name="원">
              <a:extLst>
                <a:ext uri="{FF2B5EF4-FFF2-40B4-BE49-F238E27FC236}">
                  <a16:creationId xmlns:a16="http://schemas.microsoft.com/office/drawing/2014/main" id="{DE289B13-ED2D-4322-A6EF-9FE30B48AE2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8" name="7">
              <a:extLst>
                <a:ext uri="{FF2B5EF4-FFF2-40B4-BE49-F238E27FC236}">
                  <a16:creationId xmlns:a16="http://schemas.microsoft.com/office/drawing/2014/main" id="{44E8FE6E-2584-46FF-A98B-A039DC1D2D17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39" name="타원 28">
            <a:extLst>
              <a:ext uri="{FF2B5EF4-FFF2-40B4-BE49-F238E27FC236}">
                <a16:creationId xmlns:a16="http://schemas.microsoft.com/office/drawing/2014/main" id="{D10E45AB-1B62-4524-9C3A-44965D9A3302}"/>
              </a:ext>
            </a:extLst>
          </p:cNvPr>
          <p:cNvGrpSpPr/>
          <p:nvPr/>
        </p:nvGrpSpPr>
        <p:grpSpPr>
          <a:xfrm>
            <a:off x="318462" y="4294984"/>
            <a:ext cx="302403" cy="302403"/>
            <a:chOff x="-1" y="-1"/>
            <a:chExt cx="302402" cy="302402"/>
          </a:xfrm>
        </p:grpSpPr>
        <p:sp>
          <p:nvSpPr>
            <p:cNvPr id="40" name="원">
              <a:extLst>
                <a:ext uri="{FF2B5EF4-FFF2-40B4-BE49-F238E27FC236}">
                  <a16:creationId xmlns:a16="http://schemas.microsoft.com/office/drawing/2014/main" id="{89C3D874-32D1-495F-8310-773B33600E1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1" name="7">
              <a:extLst>
                <a:ext uri="{FF2B5EF4-FFF2-40B4-BE49-F238E27FC236}">
                  <a16:creationId xmlns:a16="http://schemas.microsoft.com/office/drawing/2014/main" id="{DE7AAC11-C960-459C-9753-4D1D48ABECE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grpSp>
        <p:nvGrpSpPr>
          <p:cNvPr id="42" name="타원 28">
            <a:extLst>
              <a:ext uri="{FF2B5EF4-FFF2-40B4-BE49-F238E27FC236}">
                <a16:creationId xmlns:a16="http://schemas.microsoft.com/office/drawing/2014/main" id="{7B88C18D-985C-45CD-8AC6-6BC625D5D48B}"/>
              </a:ext>
            </a:extLst>
          </p:cNvPr>
          <p:cNvGrpSpPr/>
          <p:nvPr/>
        </p:nvGrpSpPr>
        <p:grpSpPr>
          <a:xfrm>
            <a:off x="321811" y="5215454"/>
            <a:ext cx="302403" cy="302403"/>
            <a:chOff x="-1" y="-1"/>
            <a:chExt cx="302402" cy="302402"/>
          </a:xfrm>
        </p:grpSpPr>
        <p:sp>
          <p:nvSpPr>
            <p:cNvPr id="43" name="원">
              <a:extLst>
                <a:ext uri="{FF2B5EF4-FFF2-40B4-BE49-F238E27FC236}">
                  <a16:creationId xmlns:a16="http://schemas.microsoft.com/office/drawing/2014/main" id="{74D22F78-19BF-4036-BC93-C2578929FF4F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12E18B69-2A2B-4B65-8B36-1F008CBAD22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CC1C648-258C-4ED7-BDC2-CED38F73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9" y="996506"/>
            <a:ext cx="4587058" cy="4794593"/>
          </a:xfrm>
          <a:prstGeom prst="rect">
            <a:avLst/>
          </a:prstGeom>
        </p:spPr>
      </p:pic>
      <p:sp>
        <p:nvSpPr>
          <p:cNvPr id="101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101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8" name="Common"/>
          <p:cNvSpPr txBox="1"/>
          <p:nvPr/>
        </p:nvSpPr>
        <p:spPr>
          <a:xfrm>
            <a:off x="232209" y="411277"/>
            <a:ext cx="220925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– FAQ (</a:t>
            </a:r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3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/</a:t>
            </a:r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3</a:t>
            </a:r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</a:p>
        </p:txBody>
      </p:sp>
      <p:graphicFrame>
        <p:nvGraphicFramePr>
          <p:cNvPr id="1023" name="표 62"/>
          <p:cNvGraphicFramePr/>
          <p:nvPr>
            <p:extLst>
              <p:ext uri="{D42A27DB-BD31-4B8C-83A1-F6EECF244321}">
                <p14:modId xmlns:p14="http://schemas.microsoft.com/office/powerpoint/2010/main" val="3936004435"/>
              </p:ext>
            </p:extLst>
          </p:nvPr>
        </p:nvGraphicFramePr>
        <p:xfrm>
          <a:off x="736799" y="6217618"/>
          <a:ext cx="8280001" cy="49265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b="1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Performance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:link-anchor: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:features:faq^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:link-anchor: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 Switch page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4643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b="1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sz="1000" b="1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006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smart-switch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0392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 in page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0085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9232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link-page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85969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 Feature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54797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469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9932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 Feature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44098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332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:features:faq^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:link-anchor: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606817"/>
                  </a:ext>
                </a:extLst>
              </a:tr>
            </a:tbl>
          </a:graphicData>
        </a:graphic>
      </p:graphicFrame>
      <p:sp>
        <p:nvSpPr>
          <p:cNvPr id="27" name="직사각형 35">
            <a:extLst>
              <a:ext uri="{FF2B5EF4-FFF2-40B4-BE49-F238E27FC236}">
                <a16:creationId xmlns:a16="http://schemas.microsoft.com/office/drawing/2014/main" id="{10B9D504-1730-455C-A7C4-9A348762F9D5}"/>
              </a:ext>
            </a:extLst>
          </p:cNvPr>
          <p:cNvSpPr/>
          <p:nvPr/>
        </p:nvSpPr>
        <p:spPr>
          <a:xfrm>
            <a:off x="472657" y="1996934"/>
            <a:ext cx="877081" cy="22216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9" name="타원 28">
            <a:extLst>
              <a:ext uri="{FF2B5EF4-FFF2-40B4-BE49-F238E27FC236}">
                <a16:creationId xmlns:a16="http://schemas.microsoft.com/office/drawing/2014/main" id="{6BB7658A-CCB0-43C3-B4FA-8151114C926C}"/>
              </a:ext>
            </a:extLst>
          </p:cNvPr>
          <p:cNvGrpSpPr/>
          <p:nvPr/>
        </p:nvGrpSpPr>
        <p:grpSpPr>
          <a:xfrm>
            <a:off x="321455" y="1938257"/>
            <a:ext cx="302403" cy="302403"/>
            <a:chOff x="-1" y="-1"/>
            <a:chExt cx="302402" cy="302402"/>
          </a:xfrm>
        </p:grpSpPr>
        <p:sp>
          <p:nvSpPr>
            <p:cNvPr id="30" name="원">
              <a:extLst>
                <a:ext uri="{FF2B5EF4-FFF2-40B4-BE49-F238E27FC236}">
                  <a16:creationId xmlns:a16="http://schemas.microsoft.com/office/drawing/2014/main" id="{9E589EEA-8493-4F71-9481-4C07B02B10C4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" name="7">
              <a:extLst>
                <a:ext uri="{FF2B5EF4-FFF2-40B4-BE49-F238E27FC236}">
                  <a16:creationId xmlns:a16="http://schemas.microsoft.com/office/drawing/2014/main" id="{F4842BC4-CA53-4244-B8B0-20147301075B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sp>
        <p:nvSpPr>
          <p:cNvPr id="48" name="직사각형 35">
            <a:extLst>
              <a:ext uri="{FF2B5EF4-FFF2-40B4-BE49-F238E27FC236}">
                <a16:creationId xmlns:a16="http://schemas.microsoft.com/office/drawing/2014/main" id="{165F9A79-E125-4D07-B7AD-C9308B391FAB}"/>
              </a:ext>
            </a:extLst>
          </p:cNvPr>
          <p:cNvSpPr/>
          <p:nvPr/>
        </p:nvSpPr>
        <p:spPr>
          <a:xfrm>
            <a:off x="469664" y="2730661"/>
            <a:ext cx="119513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9" name="타원 28">
            <a:extLst>
              <a:ext uri="{FF2B5EF4-FFF2-40B4-BE49-F238E27FC236}">
                <a16:creationId xmlns:a16="http://schemas.microsoft.com/office/drawing/2014/main" id="{4E8CA673-F594-4690-8780-8DEC33F24B21}"/>
              </a:ext>
            </a:extLst>
          </p:cNvPr>
          <p:cNvGrpSpPr/>
          <p:nvPr/>
        </p:nvGrpSpPr>
        <p:grpSpPr>
          <a:xfrm>
            <a:off x="318462" y="2671984"/>
            <a:ext cx="302403" cy="302403"/>
            <a:chOff x="-1" y="-1"/>
            <a:chExt cx="302402" cy="302402"/>
          </a:xfrm>
        </p:grpSpPr>
        <p:sp>
          <p:nvSpPr>
            <p:cNvPr id="50" name="원">
              <a:extLst>
                <a:ext uri="{FF2B5EF4-FFF2-40B4-BE49-F238E27FC236}">
                  <a16:creationId xmlns:a16="http://schemas.microsoft.com/office/drawing/2014/main" id="{F4FB231D-4060-4BB7-8E8A-C52DEEE8E41B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31DD797A-BFC3-41E2-A55C-CCF0823649AF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D3CB2C79-A327-4B60-AE41-D64E56A396F3}"/>
              </a:ext>
            </a:extLst>
          </p:cNvPr>
          <p:cNvSpPr/>
          <p:nvPr/>
        </p:nvSpPr>
        <p:spPr>
          <a:xfrm>
            <a:off x="469664" y="3650813"/>
            <a:ext cx="1021432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9" name="타원 28">
            <a:extLst>
              <a:ext uri="{FF2B5EF4-FFF2-40B4-BE49-F238E27FC236}">
                <a16:creationId xmlns:a16="http://schemas.microsoft.com/office/drawing/2014/main" id="{1B5E0610-1727-48B1-8A97-F3558A530338}"/>
              </a:ext>
            </a:extLst>
          </p:cNvPr>
          <p:cNvGrpSpPr/>
          <p:nvPr/>
        </p:nvGrpSpPr>
        <p:grpSpPr>
          <a:xfrm>
            <a:off x="318462" y="3592136"/>
            <a:ext cx="302403" cy="302403"/>
            <a:chOff x="-1" y="-1"/>
            <a:chExt cx="302402" cy="302402"/>
          </a:xfrm>
        </p:grpSpPr>
        <p:sp>
          <p:nvSpPr>
            <p:cNvPr id="20" name="원">
              <a:extLst>
                <a:ext uri="{FF2B5EF4-FFF2-40B4-BE49-F238E27FC236}">
                  <a16:creationId xmlns:a16="http://schemas.microsoft.com/office/drawing/2014/main" id="{14C97C60-F975-4526-9B64-E9DDE56600E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" name="7">
              <a:extLst>
                <a:ext uri="{FF2B5EF4-FFF2-40B4-BE49-F238E27FC236}">
                  <a16:creationId xmlns:a16="http://schemas.microsoft.com/office/drawing/2014/main" id="{3C37F381-B070-473B-BBB4-64AB38CE82CA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11</a:t>
              </a:r>
              <a:endParaRPr dirty="0"/>
            </a:p>
          </p:txBody>
        </p:sp>
      </p:grpSp>
      <p:sp>
        <p:nvSpPr>
          <p:cNvPr id="22" name="직사각형 35">
            <a:extLst>
              <a:ext uri="{FF2B5EF4-FFF2-40B4-BE49-F238E27FC236}">
                <a16:creationId xmlns:a16="http://schemas.microsoft.com/office/drawing/2014/main" id="{EE7890CA-B490-43A9-AA0E-4D36B4E0AF24}"/>
              </a:ext>
            </a:extLst>
          </p:cNvPr>
          <p:cNvSpPr/>
          <p:nvPr/>
        </p:nvSpPr>
        <p:spPr>
          <a:xfrm>
            <a:off x="469664" y="4373402"/>
            <a:ext cx="775225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3" name="타원 28">
            <a:extLst>
              <a:ext uri="{FF2B5EF4-FFF2-40B4-BE49-F238E27FC236}">
                <a16:creationId xmlns:a16="http://schemas.microsoft.com/office/drawing/2014/main" id="{46BCD583-3D9E-434E-974D-A8C0A1DEF1E9}"/>
              </a:ext>
            </a:extLst>
          </p:cNvPr>
          <p:cNvGrpSpPr/>
          <p:nvPr/>
        </p:nvGrpSpPr>
        <p:grpSpPr>
          <a:xfrm>
            <a:off x="318463" y="4314725"/>
            <a:ext cx="302403" cy="302403"/>
            <a:chOff x="-1" y="-1"/>
            <a:chExt cx="302402" cy="302402"/>
          </a:xfrm>
        </p:grpSpPr>
        <p:sp>
          <p:nvSpPr>
            <p:cNvPr id="24" name="원">
              <a:extLst>
                <a:ext uri="{FF2B5EF4-FFF2-40B4-BE49-F238E27FC236}">
                  <a16:creationId xmlns:a16="http://schemas.microsoft.com/office/drawing/2014/main" id="{162FEFF4-2CA3-41AD-ADB5-E7C0394B7047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5" name="7">
              <a:extLst>
                <a:ext uri="{FF2B5EF4-FFF2-40B4-BE49-F238E27FC236}">
                  <a16:creationId xmlns:a16="http://schemas.microsoft.com/office/drawing/2014/main" id="{8E386525-19A7-4ABA-909C-6BFEECC7865F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12</a:t>
              </a:r>
              <a:endParaRPr dirty="0"/>
            </a:p>
          </p:txBody>
        </p:sp>
      </p:grpSp>
      <p:sp>
        <p:nvSpPr>
          <p:cNvPr id="28" name="직사각형 35">
            <a:extLst>
              <a:ext uri="{FF2B5EF4-FFF2-40B4-BE49-F238E27FC236}">
                <a16:creationId xmlns:a16="http://schemas.microsoft.com/office/drawing/2014/main" id="{67F28441-9356-4328-A2E7-1DD42F07FA08}"/>
              </a:ext>
            </a:extLst>
          </p:cNvPr>
          <p:cNvSpPr/>
          <p:nvPr/>
        </p:nvSpPr>
        <p:spPr>
          <a:xfrm>
            <a:off x="469664" y="5425511"/>
            <a:ext cx="775225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32" name="타원 28">
            <a:extLst>
              <a:ext uri="{FF2B5EF4-FFF2-40B4-BE49-F238E27FC236}">
                <a16:creationId xmlns:a16="http://schemas.microsoft.com/office/drawing/2014/main" id="{A9A027F4-E6F3-4ADB-9F68-B643E05D5778}"/>
              </a:ext>
            </a:extLst>
          </p:cNvPr>
          <p:cNvGrpSpPr/>
          <p:nvPr/>
        </p:nvGrpSpPr>
        <p:grpSpPr>
          <a:xfrm>
            <a:off x="318463" y="5366834"/>
            <a:ext cx="302403" cy="302403"/>
            <a:chOff x="-1" y="-1"/>
            <a:chExt cx="302402" cy="302402"/>
          </a:xfrm>
        </p:grpSpPr>
        <p:sp>
          <p:nvSpPr>
            <p:cNvPr id="33" name="원">
              <a:extLst>
                <a:ext uri="{FF2B5EF4-FFF2-40B4-BE49-F238E27FC236}">
                  <a16:creationId xmlns:a16="http://schemas.microsoft.com/office/drawing/2014/main" id="{69CDDAF5-B584-4814-B12C-CA5CB974C75B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4" name="7">
              <a:extLst>
                <a:ext uri="{FF2B5EF4-FFF2-40B4-BE49-F238E27FC236}">
                  <a16:creationId xmlns:a16="http://schemas.microsoft.com/office/drawing/2014/main" id="{0F6F9A81-C69D-4020-A83F-E2F98D15BE6A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13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5480132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104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0" name="Common"/>
          <p:cNvSpPr txBox="1"/>
          <p:nvPr/>
        </p:nvSpPr>
        <p:spPr>
          <a:xfrm>
            <a:off x="232209" y="411277"/>
            <a:ext cx="207620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Features-FAQ (1/2)</a:t>
            </a:r>
          </a:p>
        </p:txBody>
      </p:sp>
      <p:graphicFrame>
        <p:nvGraphicFramePr>
          <p:cNvPr id="89" name="표 62">
            <a:extLst>
              <a:ext uri="{FF2B5EF4-FFF2-40B4-BE49-F238E27FC236}">
                <a16:creationId xmlns:a16="http://schemas.microsoft.com/office/drawing/2014/main" id="{03A2B551-DAC9-40BD-BCB3-213079598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11639"/>
              </p:ext>
            </p:extLst>
          </p:nvPr>
        </p:nvGraphicFramePr>
        <p:xfrm>
          <a:off x="736799" y="5983806"/>
          <a:ext cx="8280001" cy="47608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colors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colors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design^compare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design^compare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urability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durability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durability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performance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91420FE-AFAD-47B8-81D4-60DA336F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69963"/>
            <a:ext cx="4965476" cy="4884737"/>
          </a:xfrm>
          <a:prstGeom prst="rect">
            <a:avLst/>
          </a:prstGeom>
        </p:spPr>
      </p:pic>
      <p:sp>
        <p:nvSpPr>
          <p:cNvPr id="46" name="직사각형 35">
            <a:extLst>
              <a:ext uri="{FF2B5EF4-FFF2-40B4-BE49-F238E27FC236}">
                <a16:creationId xmlns:a16="http://schemas.microsoft.com/office/drawing/2014/main" id="{FD8B6861-6695-499D-9255-7099FF15C25F}"/>
              </a:ext>
            </a:extLst>
          </p:cNvPr>
          <p:cNvSpPr/>
          <p:nvPr/>
        </p:nvSpPr>
        <p:spPr>
          <a:xfrm>
            <a:off x="4942309" y="1257984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7" name="타원 28">
            <a:extLst>
              <a:ext uri="{FF2B5EF4-FFF2-40B4-BE49-F238E27FC236}">
                <a16:creationId xmlns:a16="http://schemas.microsoft.com/office/drawing/2014/main" id="{F1F9AE48-1FB0-4EC9-892D-D4A7D98A1268}"/>
              </a:ext>
            </a:extLst>
          </p:cNvPr>
          <p:cNvGrpSpPr/>
          <p:nvPr/>
        </p:nvGrpSpPr>
        <p:grpSpPr>
          <a:xfrm>
            <a:off x="4660854" y="1228646"/>
            <a:ext cx="302403" cy="302403"/>
            <a:chOff x="-1" y="-1"/>
            <a:chExt cx="302402" cy="302402"/>
          </a:xfrm>
        </p:grpSpPr>
        <p:sp>
          <p:nvSpPr>
            <p:cNvPr id="48" name="원">
              <a:extLst>
                <a:ext uri="{FF2B5EF4-FFF2-40B4-BE49-F238E27FC236}">
                  <a16:creationId xmlns:a16="http://schemas.microsoft.com/office/drawing/2014/main" id="{9E0968C8-B03A-4BB3-B4AC-B3680259472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0042C6AC-A5CD-4D30-9B64-F8AE360472A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50" name="직사각형 35">
            <a:extLst>
              <a:ext uri="{FF2B5EF4-FFF2-40B4-BE49-F238E27FC236}">
                <a16:creationId xmlns:a16="http://schemas.microsoft.com/office/drawing/2014/main" id="{E4851737-E59A-4855-BEC5-1DC532E02628}"/>
              </a:ext>
            </a:extLst>
          </p:cNvPr>
          <p:cNvSpPr/>
          <p:nvPr/>
        </p:nvSpPr>
        <p:spPr>
          <a:xfrm>
            <a:off x="4942309" y="1819070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1" name="타원 28">
            <a:extLst>
              <a:ext uri="{FF2B5EF4-FFF2-40B4-BE49-F238E27FC236}">
                <a16:creationId xmlns:a16="http://schemas.microsoft.com/office/drawing/2014/main" id="{89D7DE1D-A21F-444E-9BBD-0A841BB7FBF2}"/>
              </a:ext>
            </a:extLst>
          </p:cNvPr>
          <p:cNvGrpSpPr/>
          <p:nvPr/>
        </p:nvGrpSpPr>
        <p:grpSpPr>
          <a:xfrm>
            <a:off x="4660854" y="1789732"/>
            <a:ext cx="302403" cy="302403"/>
            <a:chOff x="-1" y="-1"/>
            <a:chExt cx="302402" cy="302402"/>
          </a:xfrm>
        </p:grpSpPr>
        <p:sp>
          <p:nvSpPr>
            <p:cNvPr id="52" name="원">
              <a:extLst>
                <a:ext uri="{FF2B5EF4-FFF2-40B4-BE49-F238E27FC236}">
                  <a16:creationId xmlns:a16="http://schemas.microsoft.com/office/drawing/2014/main" id="{83E009FB-1A1D-4BBA-8E4B-115B0DFFE85B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" name="7">
              <a:extLst>
                <a:ext uri="{FF2B5EF4-FFF2-40B4-BE49-F238E27FC236}">
                  <a16:creationId xmlns:a16="http://schemas.microsoft.com/office/drawing/2014/main" id="{35265C5E-22A8-4C51-915F-0779EB995AC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5" name="직사각형 35">
            <a:extLst>
              <a:ext uri="{FF2B5EF4-FFF2-40B4-BE49-F238E27FC236}">
                <a16:creationId xmlns:a16="http://schemas.microsoft.com/office/drawing/2014/main" id="{14BB82F2-4C27-429B-A009-01C9EF2BEBD7}"/>
              </a:ext>
            </a:extLst>
          </p:cNvPr>
          <p:cNvSpPr/>
          <p:nvPr/>
        </p:nvSpPr>
        <p:spPr>
          <a:xfrm>
            <a:off x="4942309" y="3026930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6" name="타원 28">
            <a:extLst>
              <a:ext uri="{FF2B5EF4-FFF2-40B4-BE49-F238E27FC236}">
                <a16:creationId xmlns:a16="http://schemas.microsoft.com/office/drawing/2014/main" id="{EA870013-21D2-429A-BDAD-04514B6A2624}"/>
              </a:ext>
            </a:extLst>
          </p:cNvPr>
          <p:cNvGrpSpPr/>
          <p:nvPr/>
        </p:nvGrpSpPr>
        <p:grpSpPr>
          <a:xfrm>
            <a:off x="4660854" y="2997592"/>
            <a:ext cx="302403" cy="302403"/>
            <a:chOff x="-1" y="-1"/>
            <a:chExt cx="302402" cy="302402"/>
          </a:xfrm>
        </p:grpSpPr>
        <p:sp>
          <p:nvSpPr>
            <p:cNvPr id="57" name="원">
              <a:extLst>
                <a:ext uri="{FF2B5EF4-FFF2-40B4-BE49-F238E27FC236}">
                  <a16:creationId xmlns:a16="http://schemas.microsoft.com/office/drawing/2014/main" id="{0114EA22-32D4-41B7-BC7B-DAFF7DA22BF2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" name="7">
              <a:extLst>
                <a:ext uri="{FF2B5EF4-FFF2-40B4-BE49-F238E27FC236}">
                  <a16:creationId xmlns:a16="http://schemas.microsoft.com/office/drawing/2014/main" id="{922148E9-9A90-466F-9C65-A4AAC58CC667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59" name="직사각형 35">
            <a:extLst>
              <a:ext uri="{FF2B5EF4-FFF2-40B4-BE49-F238E27FC236}">
                <a16:creationId xmlns:a16="http://schemas.microsoft.com/office/drawing/2014/main" id="{48FB3E74-362B-4703-9CBC-D34B543915C5}"/>
              </a:ext>
            </a:extLst>
          </p:cNvPr>
          <p:cNvSpPr/>
          <p:nvPr/>
        </p:nvSpPr>
        <p:spPr>
          <a:xfrm>
            <a:off x="4942309" y="4044218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0" name="타원 28">
            <a:extLst>
              <a:ext uri="{FF2B5EF4-FFF2-40B4-BE49-F238E27FC236}">
                <a16:creationId xmlns:a16="http://schemas.microsoft.com/office/drawing/2014/main" id="{E9896313-7C3D-4873-B053-DB43EC0668D7}"/>
              </a:ext>
            </a:extLst>
          </p:cNvPr>
          <p:cNvGrpSpPr/>
          <p:nvPr/>
        </p:nvGrpSpPr>
        <p:grpSpPr>
          <a:xfrm>
            <a:off x="4660854" y="4014880"/>
            <a:ext cx="302403" cy="302403"/>
            <a:chOff x="-1" y="-1"/>
            <a:chExt cx="302402" cy="302402"/>
          </a:xfrm>
        </p:grpSpPr>
        <p:sp>
          <p:nvSpPr>
            <p:cNvPr id="67" name="원">
              <a:extLst>
                <a:ext uri="{FF2B5EF4-FFF2-40B4-BE49-F238E27FC236}">
                  <a16:creationId xmlns:a16="http://schemas.microsoft.com/office/drawing/2014/main" id="{BEAA7E70-0362-488C-8079-D488B7C54B31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68" name="7">
              <a:extLst>
                <a:ext uri="{FF2B5EF4-FFF2-40B4-BE49-F238E27FC236}">
                  <a16:creationId xmlns:a16="http://schemas.microsoft.com/office/drawing/2014/main" id="{494CAFCA-3047-44A9-8D05-F7FB19EED9D7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69" name="직사각형 35">
            <a:extLst>
              <a:ext uri="{FF2B5EF4-FFF2-40B4-BE49-F238E27FC236}">
                <a16:creationId xmlns:a16="http://schemas.microsoft.com/office/drawing/2014/main" id="{5962447B-42A9-4CC7-8F9D-F4CF8395FDA1}"/>
              </a:ext>
            </a:extLst>
          </p:cNvPr>
          <p:cNvSpPr/>
          <p:nvPr/>
        </p:nvSpPr>
        <p:spPr>
          <a:xfrm>
            <a:off x="4942309" y="4964128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0" name="타원 28">
            <a:extLst>
              <a:ext uri="{FF2B5EF4-FFF2-40B4-BE49-F238E27FC236}">
                <a16:creationId xmlns:a16="http://schemas.microsoft.com/office/drawing/2014/main" id="{0CA0B8A7-E30B-433D-96F1-99913D5A35F1}"/>
              </a:ext>
            </a:extLst>
          </p:cNvPr>
          <p:cNvGrpSpPr/>
          <p:nvPr/>
        </p:nvGrpSpPr>
        <p:grpSpPr>
          <a:xfrm>
            <a:off x="4660854" y="4934790"/>
            <a:ext cx="302403" cy="302403"/>
            <a:chOff x="-1" y="-1"/>
            <a:chExt cx="302402" cy="302402"/>
          </a:xfrm>
        </p:grpSpPr>
        <p:sp>
          <p:nvSpPr>
            <p:cNvPr id="91" name="원">
              <a:extLst>
                <a:ext uri="{FF2B5EF4-FFF2-40B4-BE49-F238E27FC236}">
                  <a16:creationId xmlns:a16="http://schemas.microsoft.com/office/drawing/2014/main" id="{3F4F1EA3-2864-41D4-A62C-D015230FA4C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2" name="7">
              <a:extLst>
                <a:ext uri="{FF2B5EF4-FFF2-40B4-BE49-F238E27FC236}">
                  <a16:creationId xmlns:a16="http://schemas.microsoft.com/office/drawing/2014/main" id="{C7446AA1-2137-458C-9F0A-4BF01136597F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BFD61-10D2-41B6-81F2-F943906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" y="993775"/>
            <a:ext cx="7142857" cy="387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44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48" name="표 62"/>
          <p:cNvGraphicFramePr>
            <a:graphicFrameLocks noChangeAspect="1"/>
          </p:cNvGraphicFramePr>
          <p:nvPr/>
        </p:nvGraphicFramePr>
        <p:xfrm>
          <a:off x="736799" y="5715358"/>
          <a:ext cx="7928195" cy="560986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341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{depth2}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9453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{digitalData.page.pathIndicator.depth_2 =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"mobile"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27757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{depth3}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{digitalData.page.pathIndicator.depth_3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"smartphones"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{depth4}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{digitalData.page.pathIndicator.depth_4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{depth5}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{digitalData.page.pathIndicator.depth_5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"galaxy-z-fold7"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pvi_type_neme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digitalData.product.pvi_type_name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"Mobile"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 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pvi_sub_type_name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11594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digitalData.product.pvi_subtype_name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"Smartphone"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27025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model_name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724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digitalData.product.model_name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"SM-F966"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5989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display_name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340405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digitalData.product.displayName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 fold7"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3731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{category}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5547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digitalData.product.category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digitalData.page.pathIndicator.depth_2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2392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pd_sub_type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56728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digitalData.product.pd_sub_type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198121"/>
                  </a:ext>
                </a:extLst>
              </a:tr>
            </a:tbl>
          </a:graphicData>
        </a:graphic>
      </p:graphicFrame>
      <p:sp>
        <p:nvSpPr>
          <p:cNvPr id="449" name="Common"/>
          <p:cNvSpPr txBox="1"/>
          <p:nvPr/>
        </p:nvSpPr>
        <p:spPr>
          <a:xfrm>
            <a:off x="232208" y="411277"/>
            <a:ext cx="1356454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Page Track</a:t>
            </a:r>
          </a:p>
        </p:txBody>
      </p:sp>
      <p:grpSp>
        <p:nvGrpSpPr>
          <p:cNvPr id="97" name="1">
            <a:extLst>
              <a:ext uri="{FF2B5EF4-FFF2-40B4-BE49-F238E27FC236}">
                <a16:creationId xmlns:a16="http://schemas.microsoft.com/office/drawing/2014/main" id="{769E26F9-1DED-47DA-AF80-77D9F5D4CDBC}"/>
              </a:ext>
            </a:extLst>
          </p:cNvPr>
          <p:cNvGrpSpPr/>
          <p:nvPr/>
        </p:nvGrpSpPr>
        <p:grpSpPr>
          <a:xfrm>
            <a:off x="3527367" y="3043028"/>
            <a:ext cx="216000" cy="222741"/>
            <a:chOff x="-2" y="-6339"/>
            <a:chExt cx="406290" cy="418974"/>
          </a:xfrm>
        </p:grpSpPr>
        <p:sp>
          <p:nvSpPr>
            <p:cNvPr id="98" name="원">
              <a:extLst>
                <a:ext uri="{FF2B5EF4-FFF2-40B4-BE49-F238E27FC236}">
                  <a16:creationId xmlns:a16="http://schemas.microsoft.com/office/drawing/2014/main" id="{0C439A43-9137-4BEC-8C30-2B29708AFD23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9" name="1">
              <a:extLst>
                <a:ext uri="{FF2B5EF4-FFF2-40B4-BE49-F238E27FC236}">
                  <a16:creationId xmlns:a16="http://schemas.microsoft.com/office/drawing/2014/main" id="{FEDE6ACE-8742-47BC-9894-88530638D7A1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grpSp>
        <p:nvGrpSpPr>
          <p:cNvPr id="100" name="1">
            <a:extLst>
              <a:ext uri="{FF2B5EF4-FFF2-40B4-BE49-F238E27FC236}">
                <a16:creationId xmlns:a16="http://schemas.microsoft.com/office/drawing/2014/main" id="{B6EADCE2-52B5-44E2-BFE3-37869CFC863B}"/>
              </a:ext>
            </a:extLst>
          </p:cNvPr>
          <p:cNvGrpSpPr/>
          <p:nvPr/>
        </p:nvGrpSpPr>
        <p:grpSpPr>
          <a:xfrm>
            <a:off x="3527368" y="3213625"/>
            <a:ext cx="216000" cy="222741"/>
            <a:chOff x="-2" y="-6339"/>
            <a:chExt cx="406290" cy="418974"/>
          </a:xfrm>
        </p:grpSpPr>
        <p:sp>
          <p:nvSpPr>
            <p:cNvPr id="101" name="원">
              <a:extLst>
                <a:ext uri="{FF2B5EF4-FFF2-40B4-BE49-F238E27FC236}">
                  <a16:creationId xmlns:a16="http://schemas.microsoft.com/office/drawing/2014/main" id="{F5B82C51-20BA-4A67-99C2-A4E834FB57B8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2" name="1">
              <a:extLst>
                <a:ext uri="{FF2B5EF4-FFF2-40B4-BE49-F238E27FC236}">
                  <a16:creationId xmlns:a16="http://schemas.microsoft.com/office/drawing/2014/main" id="{27C3D36D-23AD-4468-A12A-7615F80024FD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03" name="1">
            <a:extLst>
              <a:ext uri="{FF2B5EF4-FFF2-40B4-BE49-F238E27FC236}">
                <a16:creationId xmlns:a16="http://schemas.microsoft.com/office/drawing/2014/main" id="{5EE52E20-5566-45C5-969C-121E12D39813}"/>
              </a:ext>
            </a:extLst>
          </p:cNvPr>
          <p:cNvGrpSpPr/>
          <p:nvPr/>
        </p:nvGrpSpPr>
        <p:grpSpPr>
          <a:xfrm>
            <a:off x="3533673" y="3374115"/>
            <a:ext cx="216000" cy="222741"/>
            <a:chOff x="-2" y="-6339"/>
            <a:chExt cx="406290" cy="418973"/>
          </a:xfrm>
        </p:grpSpPr>
        <p:sp>
          <p:nvSpPr>
            <p:cNvPr id="104" name="원">
              <a:extLst>
                <a:ext uri="{FF2B5EF4-FFF2-40B4-BE49-F238E27FC236}">
                  <a16:creationId xmlns:a16="http://schemas.microsoft.com/office/drawing/2014/main" id="{1B49BD36-A904-402B-A112-4AE3006673B6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5" name="1">
              <a:extLst>
                <a:ext uri="{FF2B5EF4-FFF2-40B4-BE49-F238E27FC236}">
                  <a16:creationId xmlns:a16="http://schemas.microsoft.com/office/drawing/2014/main" id="{D7751C52-A567-41BB-9190-32BA1E68A92E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106" name="1">
            <a:extLst>
              <a:ext uri="{FF2B5EF4-FFF2-40B4-BE49-F238E27FC236}">
                <a16:creationId xmlns:a16="http://schemas.microsoft.com/office/drawing/2014/main" id="{005A0350-BD91-4E62-B432-0BB03C09AF46}"/>
              </a:ext>
            </a:extLst>
          </p:cNvPr>
          <p:cNvGrpSpPr/>
          <p:nvPr/>
        </p:nvGrpSpPr>
        <p:grpSpPr>
          <a:xfrm>
            <a:off x="3533672" y="3534618"/>
            <a:ext cx="216000" cy="222741"/>
            <a:chOff x="-2" y="-6339"/>
            <a:chExt cx="406290" cy="418974"/>
          </a:xfrm>
        </p:grpSpPr>
        <p:sp>
          <p:nvSpPr>
            <p:cNvPr id="107" name="원">
              <a:extLst>
                <a:ext uri="{FF2B5EF4-FFF2-40B4-BE49-F238E27FC236}">
                  <a16:creationId xmlns:a16="http://schemas.microsoft.com/office/drawing/2014/main" id="{7BABE83B-6FC5-45DC-B978-4111311062D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8" name="1">
              <a:extLst>
                <a:ext uri="{FF2B5EF4-FFF2-40B4-BE49-F238E27FC236}">
                  <a16:creationId xmlns:a16="http://schemas.microsoft.com/office/drawing/2014/main" id="{408383FC-1E3C-4714-B3DF-738DBFEDD2B6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grpSp>
        <p:nvGrpSpPr>
          <p:cNvPr id="109" name="1">
            <a:extLst>
              <a:ext uri="{FF2B5EF4-FFF2-40B4-BE49-F238E27FC236}">
                <a16:creationId xmlns:a16="http://schemas.microsoft.com/office/drawing/2014/main" id="{57B7345B-68E4-4385-A146-EC4534E7454B}"/>
              </a:ext>
            </a:extLst>
          </p:cNvPr>
          <p:cNvGrpSpPr/>
          <p:nvPr/>
        </p:nvGrpSpPr>
        <p:grpSpPr>
          <a:xfrm>
            <a:off x="3238920" y="3621560"/>
            <a:ext cx="216000" cy="222741"/>
            <a:chOff x="-2" y="-6339"/>
            <a:chExt cx="406290" cy="418974"/>
          </a:xfrm>
        </p:grpSpPr>
        <p:sp>
          <p:nvSpPr>
            <p:cNvPr id="110" name="원">
              <a:extLst>
                <a:ext uri="{FF2B5EF4-FFF2-40B4-BE49-F238E27FC236}">
                  <a16:creationId xmlns:a16="http://schemas.microsoft.com/office/drawing/2014/main" id="{FF5E7FEB-8E9B-4D98-9E77-05B733E1C703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1" name="1">
              <a:extLst>
                <a:ext uri="{FF2B5EF4-FFF2-40B4-BE49-F238E27FC236}">
                  <a16:creationId xmlns:a16="http://schemas.microsoft.com/office/drawing/2014/main" id="{A3534574-A122-4C27-9497-5DDF89D15D0C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grpSp>
        <p:nvGrpSpPr>
          <p:cNvPr id="112" name="1">
            <a:extLst>
              <a:ext uri="{FF2B5EF4-FFF2-40B4-BE49-F238E27FC236}">
                <a16:creationId xmlns:a16="http://schemas.microsoft.com/office/drawing/2014/main" id="{D1F5102C-AE1B-42DE-8CEA-E9CD78C3152E}"/>
              </a:ext>
            </a:extLst>
          </p:cNvPr>
          <p:cNvGrpSpPr/>
          <p:nvPr/>
        </p:nvGrpSpPr>
        <p:grpSpPr>
          <a:xfrm>
            <a:off x="3534628" y="3744738"/>
            <a:ext cx="216000" cy="222741"/>
            <a:chOff x="-2" y="-6339"/>
            <a:chExt cx="406290" cy="418974"/>
          </a:xfrm>
        </p:grpSpPr>
        <p:sp>
          <p:nvSpPr>
            <p:cNvPr id="113" name="원">
              <a:extLst>
                <a:ext uri="{FF2B5EF4-FFF2-40B4-BE49-F238E27FC236}">
                  <a16:creationId xmlns:a16="http://schemas.microsoft.com/office/drawing/2014/main" id="{86DFE304-BB92-4FF2-8038-A49ABC07C52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4" name="1">
              <a:extLst>
                <a:ext uri="{FF2B5EF4-FFF2-40B4-BE49-F238E27FC236}">
                  <a16:creationId xmlns:a16="http://schemas.microsoft.com/office/drawing/2014/main" id="{A199FF86-FAE6-4BE3-8AC9-7D5BED213D62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115" name="1">
            <a:extLst>
              <a:ext uri="{FF2B5EF4-FFF2-40B4-BE49-F238E27FC236}">
                <a16:creationId xmlns:a16="http://schemas.microsoft.com/office/drawing/2014/main" id="{FCFC7A81-974A-4A92-82DF-4F053935F0A1}"/>
              </a:ext>
            </a:extLst>
          </p:cNvPr>
          <p:cNvGrpSpPr/>
          <p:nvPr/>
        </p:nvGrpSpPr>
        <p:grpSpPr>
          <a:xfrm>
            <a:off x="3308671" y="3878087"/>
            <a:ext cx="216000" cy="222741"/>
            <a:chOff x="-2" y="-6339"/>
            <a:chExt cx="406290" cy="418974"/>
          </a:xfrm>
        </p:grpSpPr>
        <p:sp>
          <p:nvSpPr>
            <p:cNvPr id="116" name="원">
              <a:extLst>
                <a:ext uri="{FF2B5EF4-FFF2-40B4-BE49-F238E27FC236}">
                  <a16:creationId xmlns:a16="http://schemas.microsoft.com/office/drawing/2014/main" id="{07DA891B-2BEE-4C05-B23A-C7D4A3A9C9C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7" name="1">
              <a:extLst>
                <a:ext uri="{FF2B5EF4-FFF2-40B4-BE49-F238E27FC236}">
                  <a16:creationId xmlns:a16="http://schemas.microsoft.com/office/drawing/2014/main" id="{EAA979D4-2160-4D5E-BE95-E9C6AC852221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grpSp>
        <p:nvGrpSpPr>
          <p:cNvPr id="118" name="1">
            <a:extLst>
              <a:ext uri="{FF2B5EF4-FFF2-40B4-BE49-F238E27FC236}">
                <a16:creationId xmlns:a16="http://schemas.microsoft.com/office/drawing/2014/main" id="{3F580CBC-430D-4FC8-A5AB-3CCF105FAEEE}"/>
              </a:ext>
            </a:extLst>
          </p:cNvPr>
          <p:cNvGrpSpPr/>
          <p:nvPr/>
        </p:nvGrpSpPr>
        <p:grpSpPr>
          <a:xfrm>
            <a:off x="3739692" y="3995931"/>
            <a:ext cx="216000" cy="222741"/>
            <a:chOff x="-2" y="-6339"/>
            <a:chExt cx="406290" cy="418974"/>
          </a:xfrm>
        </p:grpSpPr>
        <p:sp>
          <p:nvSpPr>
            <p:cNvPr id="119" name="원">
              <a:extLst>
                <a:ext uri="{FF2B5EF4-FFF2-40B4-BE49-F238E27FC236}">
                  <a16:creationId xmlns:a16="http://schemas.microsoft.com/office/drawing/2014/main" id="{D99368C5-0F36-4B09-84F2-EFFE7CB4116F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" name="1">
              <a:extLst>
                <a:ext uri="{FF2B5EF4-FFF2-40B4-BE49-F238E27FC236}">
                  <a16:creationId xmlns:a16="http://schemas.microsoft.com/office/drawing/2014/main" id="{2BB71E16-7D7A-420A-8B2B-C0A0EBE3812A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  <p:grpSp>
        <p:nvGrpSpPr>
          <p:cNvPr id="124" name="1">
            <a:extLst>
              <a:ext uri="{FF2B5EF4-FFF2-40B4-BE49-F238E27FC236}">
                <a16:creationId xmlns:a16="http://schemas.microsoft.com/office/drawing/2014/main" id="{FD7735C5-10FA-4969-B07A-8C32BFE351AA}"/>
              </a:ext>
            </a:extLst>
          </p:cNvPr>
          <p:cNvGrpSpPr/>
          <p:nvPr/>
        </p:nvGrpSpPr>
        <p:grpSpPr>
          <a:xfrm>
            <a:off x="3533674" y="4290365"/>
            <a:ext cx="216000" cy="222741"/>
            <a:chOff x="-2" y="-6339"/>
            <a:chExt cx="406290" cy="418974"/>
          </a:xfrm>
        </p:grpSpPr>
        <p:sp>
          <p:nvSpPr>
            <p:cNvPr id="125" name="원">
              <a:extLst>
                <a:ext uri="{FF2B5EF4-FFF2-40B4-BE49-F238E27FC236}">
                  <a16:creationId xmlns:a16="http://schemas.microsoft.com/office/drawing/2014/main" id="{B12E704B-C7B3-4D71-9500-2FA4E05F903C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6" name="1">
              <a:extLst>
                <a:ext uri="{FF2B5EF4-FFF2-40B4-BE49-F238E27FC236}">
                  <a16:creationId xmlns:a16="http://schemas.microsoft.com/office/drawing/2014/main" id="{B785C043-2484-479B-A0D1-9FBADD6198DF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  <p:sp>
        <p:nvSpPr>
          <p:cNvPr id="49" name="직사각형 35">
            <a:extLst>
              <a:ext uri="{FF2B5EF4-FFF2-40B4-BE49-F238E27FC236}">
                <a16:creationId xmlns:a16="http://schemas.microsoft.com/office/drawing/2014/main" id="{B14B0604-EAFF-4417-90AA-764FC8CE0841}"/>
              </a:ext>
            </a:extLst>
          </p:cNvPr>
          <p:cNvSpPr/>
          <p:nvPr/>
        </p:nvSpPr>
        <p:spPr>
          <a:xfrm>
            <a:off x="2782141" y="4057178"/>
            <a:ext cx="913559" cy="14257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5" name="직사각형 35">
            <a:extLst>
              <a:ext uri="{FF2B5EF4-FFF2-40B4-BE49-F238E27FC236}">
                <a16:creationId xmlns:a16="http://schemas.microsoft.com/office/drawing/2014/main" id="{A58070D7-5C63-4FD4-92AA-422A80FBE123}"/>
              </a:ext>
            </a:extLst>
          </p:cNvPr>
          <p:cNvSpPr/>
          <p:nvPr/>
        </p:nvSpPr>
        <p:spPr>
          <a:xfrm>
            <a:off x="2782141" y="3917478"/>
            <a:ext cx="564309" cy="14257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6" name="직사각형 35">
            <a:extLst>
              <a:ext uri="{FF2B5EF4-FFF2-40B4-BE49-F238E27FC236}">
                <a16:creationId xmlns:a16="http://schemas.microsoft.com/office/drawing/2014/main" id="{A53F96EF-8AA8-4E26-892A-771DC3491823}"/>
              </a:ext>
            </a:extLst>
          </p:cNvPr>
          <p:cNvSpPr/>
          <p:nvPr/>
        </p:nvSpPr>
        <p:spPr>
          <a:xfrm>
            <a:off x="2782141" y="3808506"/>
            <a:ext cx="655800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7" name="직사각형 35">
            <a:extLst>
              <a:ext uri="{FF2B5EF4-FFF2-40B4-BE49-F238E27FC236}">
                <a16:creationId xmlns:a16="http://schemas.microsoft.com/office/drawing/2014/main" id="{66CA719C-D4F6-48B0-9FDF-1F633ED05CE9}"/>
              </a:ext>
            </a:extLst>
          </p:cNvPr>
          <p:cNvSpPr/>
          <p:nvPr/>
        </p:nvSpPr>
        <p:spPr>
          <a:xfrm>
            <a:off x="2782141" y="3668346"/>
            <a:ext cx="488109" cy="14016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8" name="직사각형 35">
            <a:extLst>
              <a:ext uri="{FF2B5EF4-FFF2-40B4-BE49-F238E27FC236}">
                <a16:creationId xmlns:a16="http://schemas.microsoft.com/office/drawing/2014/main" id="{5A00DCBC-484B-447E-A1E3-D876BD5204EA}"/>
              </a:ext>
            </a:extLst>
          </p:cNvPr>
          <p:cNvSpPr/>
          <p:nvPr/>
        </p:nvSpPr>
        <p:spPr>
          <a:xfrm>
            <a:off x="2778578" y="3559374"/>
            <a:ext cx="809348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9" name="직사각형 35">
            <a:extLst>
              <a:ext uri="{FF2B5EF4-FFF2-40B4-BE49-F238E27FC236}">
                <a16:creationId xmlns:a16="http://schemas.microsoft.com/office/drawing/2014/main" id="{CC90E9A4-D3A2-4131-BFE5-11C8904CA1EC}"/>
              </a:ext>
            </a:extLst>
          </p:cNvPr>
          <p:cNvSpPr/>
          <p:nvPr/>
        </p:nvSpPr>
        <p:spPr>
          <a:xfrm>
            <a:off x="2778654" y="3450420"/>
            <a:ext cx="580496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0" name="직사각형 35">
            <a:extLst>
              <a:ext uri="{FF2B5EF4-FFF2-40B4-BE49-F238E27FC236}">
                <a16:creationId xmlns:a16="http://schemas.microsoft.com/office/drawing/2014/main" id="{94FE8C20-F0F4-48FD-B08F-6D8D5C35EA42}"/>
              </a:ext>
            </a:extLst>
          </p:cNvPr>
          <p:cNvSpPr/>
          <p:nvPr/>
        </p:nvSpPr>
        <p:spPr>
          <a:xfrm>
            <a:off x="2778653" y="3303047"/>
            <a:ext cx="755021" cy="14735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1" name="직사각형 35">
            <a:extLst>
              <a:ext uri="{FF2B5EF4-FFF2-40B4-BE49-F238E27FC236}">
                <a16:creationId xmlns:a16="http://schemas.microsoft.com/office/drawing/2014/main" id="{08F1079F-52FD-4A04-A164-9512E681E806}"/>
              </a:ext>
            </a:extLst>
          </p:cNvPr>
          <p:cNvSpPr/>
          <p:nvPr/>
        </p:nvSpPr>
        <p:spPr>
          <a:xfrm>
            <a:off x="2778654" y="3157070"/>
            <a:ext cx="467684" cy="14596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2" name="직사각형 35">
            <a:extLst>
              <a:ext uri="{FF2B5EF4-FFF2-40B4-BE49-F238E27FC236}">
                <a16:creationId xmlns:a16="http://schemas.microsoft.com/office/drawing/2014/main" id="{E6F702E4-2E28-4833-A6B9-47F349160493}"/>
              </a:ext>
            </a:extLst>
          </p:cNvPr>
          <p:cNvSpPr/>
          <p:nvPr/>
        </p:nvSpPr>
        <p:spPr>
          <a:xfrm>
            <a:off x="2778579" y="4310147"/>
            <a:ext cx="622764" cy="134653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47" name="1">
            <a:extLst>
              <a:ext uri="{FF2B5EF4-FFF2-40B4-BE49-F238E27FC236}">
                <a16:creationId xmlns:a16="http://schemas.microsoft.com/office/drawing/2014/main" id="{174D810A-4626-48E5-82DA-521530885853}"/>
              </a:ext>
            </a:extLst>
          </p:cNvPr>
          <p:cNvGrpSpPr/>
          <p:nvPr/>
        </p:nvGrpSpPr>
        <p:grpSpPr>
          <a:xfrm>
            <a:off x="4808805" y="4123340"/>
            <a:ext cx="216000" cy="222741"/>
            <a:chOff x="-2" y="-6339"/>
            <a:chExt cx="406290" cy="418974"/>
          </a:xfrm>
        </p:grpSpPr>
        <p:sp>
          <p:nvSpPr>
            <p:cNvPr id="48" name="원">
              <a:extLst>
                <a:ext uri="{FF2B5EF4-FFF2-40B4-BE49-F238E27FC236}">
                  <a16:creationId xmlns:a16="http://schemas.microsoft.com/office/drawing/2014/main" id="{CA3DE33E-B5DB-4CAD-992C-63C2020E130D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50" name="1">
              <a:extLst>
                <a:ext uri="{FF2B5EF4-FFF2-40B4-BE49-F238E27FC236}">
                  <a16:creationId xmlns:a16="http://schemas.microsoft.com/office/drawing/2014/main" id="{69495833-37E7-470D-8D80-3FD47E5FD3CE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sp>
        <p:nvSpPr>
          <p:cNvPr id="52" name="직사각형 35">
            <a:extLst>
              <a:ext uri="{FF2B5EF4-FFF2-40B4-BE49-F238E27FC236}">
                <a16:creationId xmlns:a16="http://schemas.microsoft.com/office/drawing/2014/main" id="{F5F18BF5-9EE1-456F-AEC2-F496D587ACEA}"/>
              </a:ext>
            </a:extLst>
          </p:cNvPr>
          <p:cNvSpPr/>
          <p:nvPr/>
        </p:nvSpPr>
        <p:spPr>
          <a:xfrm>
            <a:off x="2778578" y="4196769"/>
            <a:ext cx="1994073" cy="111602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4953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6064B2-BC33-4873-A2BD-FE431FAF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" y="966788"/>
            <a:ext cx="5117552" cy="4900612"/>
          </a:xfrm>
          <a:prstGeom prst="rect">
            <a:avLst/>
          </a:prstGeom>
        </p:spPr>
      </p:pic>
      <p:sp>
        <p:nvSpPr>
          <p:cNvPr id="104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104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0" name="Common"/>
          <p:cNvSpPr txBox="1"/>
          <p:nvPr/>
        </p:nvSpPr>
        <p:spPr>
          <a:xfrm>
            <a:off x="232209" y="411277"/>
            <a:ext cx="207620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Features-FAQ (1/2)</a:t>
            </a:r>
          </a:p>
        </p:txBody>
      </p:sp>
      <p:graphicFrame>
        <p:nvGraphicFramePr>
          <p:cNvPr id="89" name="표 62">
            <a:extLst>
              <a:ext uri="{FF2B5EF4-FFF2-40B4-BE49-F238E27FC236}">
                <a16:creationId xmlns:a16="http://schemas.microsoft.com/office/drawing/2014/main" id="{03A2B551-DAC9-40BD-BCB3-213079598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077587"/>
              </p:ext>
            </p:extLst>
          </p:nvPr>
        </p:nvGraphicFramePr>
        <p:xfrm>
          <a:off x="736799" y="5983806"/>
          <a:ext cx="8280001" cy="47608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119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579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44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 UI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099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one-ui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2915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one-ui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145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8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60909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8473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7429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9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Whats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in the box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4854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whats-in-the-box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4844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whats-in-the-box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75734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10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Switch to galaxy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8828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833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switch-to-galaxy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14844"/>
                  </a:ext>
                </a:extLst>
              </a:tr>
            </a:tbl>
          </a:graphicData>
        </a:graphic>
      </p:graphicFrame>
      <p:sp>
        <p:nvSpPr>
          <p:cNvPr id="46" name="직사각형 35">
            <a:extLst>
              <a:ext uri="{FF2B5EF4-FFF2-40B4-BE49-F238E27FC236}">
                <a16:creationId xmlns:a16="http://schemas.microsoft.com/office/drawing/2014/main" id="{FD8B6861-6695-499D-9255-7099FF15C25F}"/>
              </a:ext>
            </a:extLst>
          </p:cNvPr>
          <p:cNvSpPr/>
          <p:nvPr/>
        </p:nvSpPr>
        <p:spPr>
          <a:xfrm>
            <a:off x="5181778" y="1037564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7" name="타원 28">
            <a:extLst>
              <a:ext uri="{FF2B5EF4-FFF2-40B4-BE49-F238E27FC236}">
                <a16:creationId xmlns:a16="http://schemas.microsoft.com/office/drawing/2014/main" id="{F1F9AE48-1FB0-4EC9-892D-D4A7D98A1268}"/>
              </a:ext>
            </a:extLst>
          </p:cNvPr>
          <p:cNvGrpSpPr/>
          <p:nvPr/>
        </p:nvGrpSpPr>
        <p:grpSpPr>
          <a:xfrm>
            <a:off x="4900323" y="1008226"/>
            <a:ext cx="302403" cy="302403"/>
            <a:chOff x="-1" y="-1"/>
            <a:chExt cx="302402" cy="302402"/>
          </a:xfrm>
        </p:grpSpPr>
        <p:sp>
          <p:nvSpPr>
            <p:cNvPr id="48" name="원">
              <a:extLst>
                <a:ext uri="{FF2B5EF4-FFF2-40B4-BE49-F238E27FC236}">
                  <a16:creationId xmlns:a16="http://schemas.microsoft.com/office/drawing/2014/main" id="{9E0968C8-B03A-4BB3-B4AC-B3680259472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0042C6AC-A5CD-4D30-9B64-F8AE360472A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sp>
        <p:nvSpPr>
          <p:cNvPr id="50" name="직사각형 35">
            <a:extLst>
              <a:ext uri="{FF2B5EF4-FFF2-40B4-BE49-F238E27FC236}">
                <a16:creationId xmlns:a16="http://schemas.microsoft.com/office/drawing/2014/main" id="{E4851737-E59A-4855-BEC5-1DC532E02628}"/>
              </a:ext>
            </a:extLst>
          </p:cNvPr>
          <p:cNvSpPr/>
          <p:nvPr/>
        </p:nvSpPr>
        <p:spPr>
          <a:xfrm>
            <a:off x="5181778" y="2271209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1" name="타원 28">
            <a:extLst>
              <a:ext uri="{FF2B5EF4-FFF2-40B4-BE49-F238E27FC236}">
                <a16:creationId xmlns:a16="http://schemas.microsoft.com/office/drawing/2014/main" id="{89D7DE1D-A21F-444E-9BBD-0A841BB7FBF2}"/>
              </a:ext>
            </a:extLst>
          </p:cNvPr>
          <p:cNvGrpSpPr/>
          <p:nvPr/>
        </p:nvGrpSpPr>
        <p:grpSpPr>
          <a:xfrm>
            <a:off x="4900323" y="2241871"/>
            <a:ext cx="302403" cy="302403"/>
            <a:chOff x="-1" y="-1"/>
            <a:chExt cx="302402" cy="302402"/>
          </a:xfrm>
        </p:grpSpPr>
        <p:sp>
          <p:nvSpPr>
            <p:cNvPr id="52" name="원">
              <a:extLst>
                <a:ext uri="{FF2B5EF4-FFF2-40B4-BE49-F238E27FC236}">
                  <a16:creationId xmlns:a16="http://schemas.microsoft.com/office/drawing/2014/main" id="{83E009FB-1A1D-4BBA-8E4B-115B0DFFE85B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" name="7">
              <a:extLst>
                <a:ext uri="{FF2B5EF4-FFF2-40B4-BE49-F238E27FC236}">
                  <a16:creationId xmlns:a16="http://schemas.microsoft.com/office/drawing/2014/main" id="{35265C5E-22A8-4C51-915F-0779EB995AC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sp>
        <p:nvSpPr>
          <p:cNvPr id="55" name="직사각형 35">
            <a:extLst>
              <a:ext uri="{FF2B5EF4-FFF2-40B4-BE49-F238E27FC236}">
                <a16:creationId xmlns:a16="http://schemas.microsoft.com/office/drawing/2014/main" id="{14BB82F2-4C27-429B-A009-01C9EF2BEBD7}"/>
              </a:ext>
            </a:extLst>
          </p:cNvPr>
          <p:cNvSpPr/>
          <p:nvPr/>
        </p:nvSpPr>
        <p:spPr>
          <a:xfrm>
            <a:off x="5181778" y="3193798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6" name="타원 28">
            <a:extLst>
              <a:ext uri="{FF2B5EF4-FFF2-40B4-BE49-F238E27FC236}">
                <a16:creationId xmlns:a16="http://schemas.microsoft.com/office/drawing/2014/main" id="{EA870013-21D2-429A-BDAD-04514B6A2624}"/>
              </a:ext>
            </a:extLst>
          </p:cNvPr>
          <p:cNvGrpSpPr/>
          <p:nvPr/>
        </p:nvGrpSpPr>
        <p:grpSpPr>
          <a:xfrm>
            <a:off x="4900323" y="3164460"/>
            <a:ext cx="302403" cy="302403"/>
            <a:chOff x="-1" y="-1"/>
            <a:chExt cx="302402" cy="302402"/>
          </a:xfrm>
        </p:grpSpPr>
        <p:sp>
          <p:nvSpPr>
            <p:cNvPr id="57" name="원">
              <a:extLst>
                <a:ext uri="{FF2B5EF4-FFF2-40B4-BE49-F238E27FC236}">
                  <a16:creationId xmlns:a16="http://schemas.microsoft.com/office/drawing/2014/main" id="{0114EA22-32D4-41B7-BC7B-DAFF7DA22BF2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" name="7">
              <a:extLst>
                <a:ext uri="{FF2B5EF4-FFF2-40B4-BE49-F238E27FC236}">
                  <a16:creationId xmlns:a16="http://schemas.microsoft.com/office/drawing/2014/main" id="{922148E9-9A90-466F-9C65-A4AAC58CC667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  <p:sp>
        <p:nvSpPr>
          <p:cNvPr id="59" name="직사각형 35">
            <a:extLst>
              <a:ext uri="{FF2B5EF4-FFF2-40B4-BE49-F238E27FC236}">
                <a16:creationId xmlns:a16="http://schemas.microsoft.com/office/drawing/2014/main" id="{48FB3E74-362B-4703-9CBC-D34B543915C5}"/>
              </a:ext>
            </a:extLst>
          </p:cNvPr>
          <p:cNvSpPr/>
          <p:nvPr/>
        </p:nvSpPr>
        <p:spPr>
          <a:xfrm>
            <a:off x="5172314" y="3965185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0" name="타원 28">
            <a:extLst>
              <a:ext uri="{FF2B5EF4-FFF2-40B4-BE49-F238E27FC236}">
                <a16:creationId xmlns:a16="http://schemas.microsoft.com/office/drawing/2014/main" id="{E9896313-7C3D-4873-B053-DB43EC0668D7}"/>
              </a:ext>
            </a:extLst>
          </p:cNvPr>
          <p:cNvGrpSpPr/>
          <p:nvPr/>
        </p:nvGrpSpPr>
        <p:grpSpPr>
          <a:xfrm>
            <a:off x="4890859" y="3935847"/>
            <a:ext cx="302403" cy="302403"/>
            <a:chOff x="-1" y="-1"/>
            <a:chExt cx="302402" cy="302402"/>
          </a:xfrm>
        </p:grpSpPr>
        <p:sp>
          <p:nvSpPr>
            <p:cNvPr id="67" name="원">
              <a:extLst>
                <a:ext uri="{FF2B5EF4-FFF2-40B4-BE49-F238E27FC236}">
                  <a16:creationId xmlns:a16="http://schemas.microsoft.com/office/drawing/2014/main" id="{BEAA7E70-0362-488C-8079-D488B7C54B31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68" name="7">
              <a:extLst>
                <a:ext uri="{FF2B5EF4-FFF2-40B4-BE49-F238E27FC236}">
                  <a16:creationId xmlns:a16="http://schemas.microsoft.com/office/drawing/2014/main" id="{494CAFCA-3047-44A9-8D05-F7FB19EED9D7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sp>
        <p:nvSpPr>
          <p:cNvPr id="69" name="직사각형 35">
            <a:extLst>
              <a:ext uri="{FF2B5EF4-FFF2-40B4-BE49-F238E27FC236}">
                <a16:creationId xmlns:a16="http://schemas.microsoft.com/office/drawing/2014/main" id="{5962447B-42A9-4CC7-8F9D-F4CF8395FDA1}"/>
              </a:ext>
            </a:extLst>
          </p:cNvPr>
          <p:cNvSpPr/>
          <p:nvPr/>
        </p:nvSpPr>
        <p:spPr>
          <a:xfrm>
            <a:off x="5193560" y="4380792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0" name="타원 28">
            <a:extLst>
              <a:ext uri="{FF2B5EF4-FFF2-40B4-BE49-F238E27FC236}">
                <a16:creationId xmlns:a16="http://schemas.microsoft.com/office/drawing/2014/main" id="{0CA0B8A7-E30B-433D-96F1-99913D5A35F1}"/>
              </a:ext>
            </a:extLst>
          </p:cNvPr>
          <p:cNvGrpSpPr/>
          <p:nvPr/>
        </p:nvGrpSpPr>
        <p:grpSpPr>
          <a:xfrm>
            <a:off x="4912105" y="4351454"/>
            <a:ext cx="302403" cy="302403"/>
            <a:chOff x="-1" y="-1"/>
            <a:chExt cx="302402" cy="302402"/>
          </a:xfrm>
        </p:grpSpPr>
        <p:sp>
          <p:nvSpPr>
            <p:cNvPr id="91" name="원">
              <a:extLst>
                <a:ext uri="{FF2B5EF4-FFF2-40B4-BE49-F238E27FC236}">
                  <a16:creationId xmlns:a16="http://schemas.microsoft.com/office/drawing/2014/main" id="{3F4F1EA3-2864-41D4-A62C-D015230FA4C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2" name="7">
              <a:extLst>
                <a:ext uri="{FF2B5EF4-FFF2-40B4-BE49-F238E27FC236}">
                  <a16:creationId xmlns:a16="http://schemas.microsoft.com/office/drawing/2014/main" id="{C7446AA1-2137-458C-9F0A-4BF01136597F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1268639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3D30D9-B94E-4A0B-B540-F7E0CB52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" y="960179"/>
            <a:ext cx="5141032" cy="4230176"/>
          </a:xfrm>
          <a:prstGeom prst="rect">
            <a:avLst/>
          </a:prstGeom>
        </p:spPr>
      </p:pic>
      <p:sp>
        <p:nvSpPr>
          <p:cNvPr id="104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51</a:t>
            </a:fld>
            <a:endParaRPr/>
          </a:p>
        </p:txBody>
      </p:sp>
      <p:sp>
        <p:nvSpPr>
          <p:cNvPr id="104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0" name="Common"/>
          <p:cNvSpPr txBox="1"/>
          <p:nvPr/>
        </p:nvSpPr>
        <p:spPr>
          <a:xfrm>
            <a:off x="232209" y="411277"/>
            <a:ext cx="2076201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Features-FAQ (1/2)</a:t>
            </a:r>
          </a:p>
        </p:txBody>
      </p:sp>
      <p:graphicFrame>
        <p:nvGraphicFramePr>
          <p:cNvPr id="103" name="표 62">
            <a:extLst>
              <a:ext uri="{FF2B5EF4-FFF2-40B4-BE49-F238E27FC236}">
                <a16:creationId xmlns:a16="http://schemas.microsoft.com/office/drawing/2014/main" id="{1981E14F-B83F-4A2A-8397-2BD7381B3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280570"/>
              </p:ext>
            </p:extLst>
          </p:nvPr>
        </p:nvGraphicFramePr>
        <p:xfrm>
          <a:off x="736799" y="5434891"/>
          <a:ext cx="8280001" cy="47608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noFill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Smart Switch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ga-ca="indication" ga-ac="accordion" ga-la="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galaxy-z-fold7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smart-switch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 in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trade-in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1194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579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storage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44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 Pen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099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2915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145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FAQ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832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2998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:features:faq:acdn-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accessories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90735"/>
                  </a:ext>
                </a:extLst>
              </a:tr>
            </a:tbl>
          </a:graphicData>
        </a:graphic>
      </p:graphicFrame>
      <p:sp>
        <p:nvSpPr>
          <p:cNvPr id="50" name="직사각형 35">
            <a:extLst>
              <a:ext uri="{FF2B5EF4-FFF2-40B4-BE49-F238E27FC236}">
                <a16:creationId xmlns:a16="http://schemas.microsoft.com/office/drawing/2014/main" id="{F6EBE6C5-F78F-411D-B690-13B121015826}"/>
              </a:ext>
            </a:extLst>
          </p:cNvPr>
          <p:cNvSpPr/>
          <p:nvPr/>
        </p:nvSpPr>
        <p:spPr>
          <a:xfrm>
            <a:off x="5193560" y="1078792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1" name="타원 28">
            <a:extLst>
              <a:ext uri="{FF2B5EF4-FFF2-40B4-BE49-F238E27FC236}">
                <a16:creationId xmlns:a16="http://schemas.microsoft.com/office/drawing/2014/main" id="{8BC95D37-42BB-4580-8523-51B621BF6F48}"/>
              </a:ext>
            </a:extLst>
          </p:cNvPr>
          <p:cNvGrpSpPr/>
          <p:nvPr/>
        </p:nvGrpSpPr>
        <p:grpSpPr>
          <a:xfrm>
            <a:off x="4912105" y="1049454"/>
            <a:ext cx="302403" cy="302403"/>
            <a:chOff x="-1" y="-1"/>
            <a:chExt cx="302402" cy="302402"/>
          </a:xfrm>
        </p:grpSpPr>
        <p:sp>
          <p:nvSpPr>
            <p:cNvPr id="52" name="원">
              <a:extLst>
                <a:ext uri="{FF2B5EF4-FFF2-40B4-BE49-F238E27FC236}">
                  <a16:creationId xmlns:a16="http://schemas.microsoft.com/office/drawing/2014/main" id="{E7C2CDAE-CDED-4DBE-8992-68886E268126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" name="7">
              <a:extLst>
                <a:ext uri="{FF2B5EF4-FFF2-40B4-BE49-F238E27FC236}">
                  <a16:creationId xmlns:a16="http://schemas.microsoft.com/office/drawing/2014/main" id="{2218BE90-0E4A-4799-A427-17C09C715536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11</a:t>
              </a:r>
              <a:endParaRPr dirty="0"/>
            </a:p>
          </p:txBody>
        </p:sp>
      </p:grpSp>
      <p:sp>
        <p:nvSpPr>
          <p:cNvPr id="55" name="직사각형 35">
            <a:extLst>
              <a:ext uri="{FF2B5EF4-FFF2-40B4-BE49-F238E27FC236}">
                <a16:creationId xmlns:a16="http://schemas.microsoft.com/office/drawing/2014/main" id="{0882BB6E-14E2-4BBE-B9DC-4DAF0267225B}"/>
              </a:ext>
            </a:extLst>
          </p:cNvPr>
          <p:cNvSpPr/>
          <p:nvPr/>
        </p:nvSpPr>
        <p:spPr>
          <a:xfrm>
            <a:off x="5201068" y="1916992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6" name="타원 28">
            <a:extLst>
              <a:ext uri="{FF2B5EF4-FFF2-40B4-BE49-F238E27FC236}">
                <a16:creationId xmlns:a16="http://schemas.microsoft.com/office/drawing/2014/main" id="{A7FF0E33-782A-4C43-9594-8E9FE92D1E60}"/>
              </a:ext>
            </a:extLst>
          </p:cNvPr>
          <p:cNvGrpSpPr/>
          <p:nvPr/>
        </p:nvGrpSpPr>
        <p:grpSpPr>
          <a:xfrm>
            <a:off x="4919613" y="1887654"/>
            <a:ext cx="302403" cy="302403"/>
            <a:chOff x="-1" y="-1"/>
            <a:chExt cx="302402" cy="302402"/>
          </a:xfrm>
        </p:grpSpPr>
        <p:sp>
          <p:nvSpPr>
            <p:cNvPr id="57" name="원">
              <a:extLst>
                <a:ext uri="{FF2B5EF4-FFF2-40B4-BE49-F238E27FC236}">
                  <a16:creationId xmlns:a16="http://schemas.microsoft.com/office/drawing/2014/main" id="{2A6A09DF-3F86-4255-B816-BD6D289C09EA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" name="7">
              <a:extLst>
                <a:ext uri="{FF2B5EF4-FFF2-40B4-BE49-F238E27FC236}">
                  <a16:creationId xmlns:a16="http://schemas.microsoft.com/office/drawing/2014/main" id="{2E7011D5-30DA-4ADF-809F-9541A03BA94C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12</a:t>
              </a:r>
              <a:endParaRPr dirty="0"/>
            </a:p>
          </p:txBody>
        </p:sp>
      </p:grpSp>
      <p:sp>
        <p:nvSpPr>
          <p:cNvPr id="59" name="직사각형 35">
            <a:extLst>
              <a:ext uri="{FF2B5EF4-FFF2-40B4-BE49-F238E27FC236}">
                <a16:creationId xmlns:a16="http://schemas.microsoft.com/office/drawing/2014/main" id="{04903BE3-D0A7-4A65-92BF-27B3B9334733}"/>
              </a:ext>
            </a:extLst>
          </p:cNvPr>
          <p:cNvSpPr/>
          <p:nvPr/>
        </p:nvSpPr>
        <p:spPr>
          <a:xfrm>
            <a:off x="5201068" y="2995668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0" name="타원 28">
            <a:extLst>
              <a:ext uri="{FF2B5EF4-FFF2-40B4-BE49-F238E27FC236}">
                <a16:creationId xmlns:a16="http://schemas.microsoft.com/office/drawing/2014/main" id="{21A59790-6EE1-4241-B388-27183337BFB5}"/>
              </a:ext>
            </a:extLst>
          </p:cNvPr>
          <p:cNvGrpSpPr/>
          <p:nvPr/>
        </p:nvGrpSpPr>
        <p:grpSpPr>
          <a:xfrm>
            <a:off x="4919613" y="2966330"/>
            <a:ext cx="302403" cy="302403"/>
            <a:chOff x="-1" y="-1"/>
            <a:chExt cx="302402" cy="302402"/>
          </a:xfrm>
        </p:grpSpPr>
        <p:sp>
          <p:nvSpPr>
            <p:cNvPr id="67" name="원">
              <a:extLst>
                <a:ext uri="{FF2B5EF4-FFF2-40B4-BE49-F238E27FC236}">
                  <a16:creationId xmlns:a16="http://schemas.microsoft.com/office/drawing/2014/main" id="{E1082AC4-055D-4E09-AD45-73A14184E9C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68" name="7">
              <a:extLst>
                <a:ext uri="{FF2B5EF4-FFF2-40B4-BE49-F238E27FC236}">
                  <a16:creationId xmlns:a16="http://schemas.microsoft.com/office/drawing/2014/main" id="{3194B686-82B4-4210-80D0-28FD112CEF3E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13</a:t>
              </a:r>
              <a:endParaRPr dirty="0"/>
            </a:p>
          </p:txBody>
        </p:sp>
      </p:grpSp>
      <p:sp>
        <p:nvSpPr>
          <p:cNvPr id="69" name="직사각형 35">
            <a:extLst>
              <a:ext uri="{FF2B5EF4-FFF2-40B4-BE49-F238E27FC236}">
                <a16:creationId xmlns:a16="http://schemas.microsoft.com/office/drawing/2014/main" id="{22D851E9-67D4-4356-ADA8-94128FA21B2F}"/>
              </a:ext>
            </a:extLst>
          </p:cNvPr>
          <p:cNvSpPr/>
          <p:nvPr/>
        </p:nvSpPr>
        <p:spPr>
          <a:xfrm>
            <a:off x="5201068" y="3771940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8" name="타원 28">
            <a:extLst>
              <a:ext uri="{FF2B5EF4-FFF2-40B4-BE49-F238E27FC236}">
                <a16:creationId xmlns:a16="http://schemas.microsoft.com/office/drawing/2014/main" id="{48D3335B-8D12-4500-A3CC-0465097BF7C4}"/>
              </a:ext>
            </a:extLst>
          </p:cNvPr>
          <p:cNvGrpSpPr/>
          <p:nvPr/>
        </p:nvGrpSpPr>
        <p:grpSpPr>
          <a:xfrm>
            <a:off x="4919613" y="3742602"/>
            <a:ext cx="302403" cy="302403"/>
            <a:chOff x="-1" y="-1"/>
            <a:chExt cx="302402" cy="302402"/>
          </a:xfrm>
        </p:grpSpPr>
        <p:sp>
          <p:nvSpPr>
            <p:cNvPr id="89" name="원">
              <a:extLst>
                <a:ext uri="{FF2B5EF4-FFF2-40B4-BE49-F238E27FC236}">
                  <a16:creationId xmlns:a16="http://schemas.microsoft.com/office/drawing/2014/main" id="{A2C5AAC4-92DB-4734-9E2B-CAFEFCCD0D6F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0" name="7">
              <a:extLst>
                <a:ext uri="{FF2B5EF4-FFF2-40B4-BE49-F238E27FC236}">
                  <a16:creationId xmlns:a16="http://schemas.microsoft.com/office/drawing/2014/main" id="{4D33CCBE-455F-4C14-A59A-FC79D6A3D59A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14</a:t>
              </a:r>
              <a:endParaRPr dirty="0"/>
            </a:p>
          </p:txBody>
        </p:sp>
      </p:grpSp>
      <p:sp>
        <p:nvSpPr>
          <p:cNvPr id="91" name="직사각형 35">
            <a:extLst>
              <a:ext uri="{FF2B5EF4-FFF2-40B4-BE49-F238E27FC236}">
                <a16:creationId xmlns:a16="http://schemas.microsoft.com/office/drawing/2014/main" id="{04671C62-EA83-45B6-A586-B025CD341124}"/>
              </a:ext>
            </a:extLst>
          </p:cNvPr>
          <p:cNvSpPr/>
          <p:nvPr/>
        </p:nvSpPr>
        <p:spPr>
          <a:xfrm>
            <a:off x="5196616" y="4230863"/>
            <a:ext cx="225000" cy="24372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2" name="타원 28">
            <a:extLst>
              <a:ext uri="{FF2B5EF4-FFF2-40B4-BE49-F238E27FC236}">
                <a16:creationId xmlns:a16="http://schemas.microsoft.com/office/drawing/2014/main" id="{B1F5531E-B8BC-4C06-985E-587A198A91A9}"/>
              </a:ext>
            </a:extLst>
          </p:cNvPr>
          <p:cNvGrpSpPr/>
          <p:nvPr/>
        </p:nvGrpSpPr>
        <p:grpSpPr>
          <a:xfrm>
            <a:off x="4915161" y="4201525"/>
            <a:ext cx="302403" cy="302403"/>
            <a:chOff x="-1" y="-1"/>
            <a:chExt cx="302402" cy="302402"/>
          </a:xfrm>
        </p:grpSpPr>
        <p:sp>
          <p:nvSpPr>
            <p:cNvPr id="93" name="원">
              <a:extLst>
                <a:ext uri="{FF2B5EF4-FFF2-40B4-BE49-F238E27FC236}">
                  <a16:creationId xmlns:a16="http://schemas.microsoft.com/office/drawing/2014/main" id="{CA07BE39-CD7F-4452-8CBB-F773B7C07F75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4" name="7">
              <a:extLst>
                <a:ext uri="{FF2B5EF4-FFF2-40B4-BE49-F238E27FC236}">
                  <a16:creationId xmlns:a16="http://schemas.microsoft.com/office/drawing/2014/main" id="{3D9D7318-C0FC-4BB7-ADAD-893FF6407A42}"/>
                </a:ext>
              </a:extLst>
            </p:cNvPr>
            <p:cNvSpPr txBox="1"/>
            <p:nvPr/>
          </p:nvSpPr>
          <p:spPr>
            <a:xfrm>
              <a:off x="61882" y="58676"/>
              <a:ext cx="178636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15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788115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86C2D2-FDA5-40AB-94A2-E00BE3A3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3" y="957263"/>
            <a:ext cx="7130272" cy="3737764"/>
          </a:xfrm>
          <a:prstGeom prst="rect">
            <a:avLst/>
          </a:prstGeom>
        </p:spPr>
      </p:pic>
      <p:sp>
        <p:nvSpPr>
          <p:cNvPr id="110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110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04" name="표 62"/>
          <p:cNvGraphicFramePr/>
          <p:nvPr/>
        </p:nvGraphicFramePr>
        <p:xfrm>
          <a:off x="736799" y="6522417"/>
          <a:ext cx="8280001" cy="21224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Samsung business Page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:features:bottom^bnn:link-page:business-site"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:features:bottom^bnn:link-page:business-site"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return Feature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05" name="Common"/>
          <p:cNvSpPr txBox="1"/>
          <p:nvPr/>
        </p:nvSpPr>
        <p:spPr>
          <a:xfrm>
            <a:off x="232208" y="411277"/>
            <a:ext cx="3147007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Features – Bottom Disclaimer</a:t>
            </a:r>
          </a:p>
        </p:txBody>
      </p:sp>
      <p:sp>
        <p:nvSpPr>
          <p:cNvPr id="1109" name="직사각형 35"/>
          <p:cNvSpPr/>
          <p:nvPr/>
        </p:nvSpPr>
        <p:spPr>
          <a:xfrm>
            <a:off x="3877655" y="1033463"/>
            <a:ext cx="1291245" cy="38730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113" name="직사각형 35"/>
          <p:cNvSpPr/>
          <p:nvPr/>
        </p:nvSpPr>
        <p:spPr>
          <a:xfrm>
            <a:off x="2028292" y="3244943"/>
            <a:ext cx="269600" cy="24366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7" name="타원 39">
            <a:extLst>
              <a:ext uri="{FF2B5EF4-FFF2-40B4-BE49-F238E27FC236}">
                <a16:creationId xmlns:a16="http://schemas.microsoft.com/office/drawing/2014/main" id="{6A8817C5-6862-4D2C-8300-CB47DC4F1500}"/>
              </a:ext>
            </a:extLst>
          </p:cNvPr>
          <p:cNvGrpSpPr/>
          <p:nvPr/>
        </p:nvGrpSpPr>
        <p:grpSpPr>
          <a:xfrm>
            <a:off x="3726453" y="923080"/>
            <a:ext cx="302403" cy="302403"/>
            <a:chOff x="-1" y="-1"/>
            <a:chExt cx="302402" cy="302402"/>
          </a:xfrm>
        </p:grpSpPr>
        <p:sp>
          <p:nvSpPr>
            <p:cNvPr id="18" name="원">
              <a:extLst>
                <a:ext uri="{FF2B5EF4-FFF2-40B4-BE49-F238E27FC236}">
                  <a16:creationId xmlns:a16="http://schemas.microsoft.com/office/drawing/2014/main" id="{3863D70C-53D0-4FC9-8C8C-6CE7554F5B88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" name="2">
              <a:extLst>
                <a:ext uri="{FF2B5EF4-FFF2-40B4-BE49-F238E27FC236}">
                  <a16:creationId xmlns:a16="http://schemas.microsoft.com/office/drawing/2014/main" id="{30E81004-D8F7-4DC1-A0C1-0BAE3BD053E5}"/>
                </a:ext>
              </a:extLst>
            </p:cNvPr>
            <p:cNvSpPr txBox="1"/>
            <p:nvPr/>
          </p:nvSpPr>
          <p:spPr>
            <a:xfrm>
              <a:off x="98752" y="58676"/>
              <a:ext cx="104897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grpSp>
        <p:nvGrpSpPr>
          <p:cNvPr id="20" name="타원 39">
            <a:extLst>
              <a:ext uri="{FF2B5EF4-FFF2-40B4-BE49-F238E27FC236}">
                <a16:creationId xmlns:a16="http://schemas.microsoft.com/office/drawing/2014/main" id="{E2329AD5-18BE-44DF-9A5E-43DCE517AC72}"/>
              </a:ext>
            </a:extLst>
          </p:cNvPr>
          <p:cNvGrpSpPr/>
          <p:nvPr/>
        </p:nvGrpSpPr>
        <p:grpSpPr>
          <a:xfrm>
            <a:off x="1860691" y="3046709"/>
            <a:ext cx="302401" cy="302401"/>
            <a:chOff x="0" y="0"/>
            <a:chExt cx="302400" cy="302400"/>
          </a:xfrm>
        </p:grpSpPr>
        <p:sp>
          <p:nvSpPr>
            <p:cNvPr id="21" name="원">
              <a:extLst>
                <a:ext uri="{FF2B5EF4-FFF2-40B4-BE49-F238E27FC236}">
                  <a16:creationId xmlns:a16="http://schemas.microsoft.com/office/drawing/2014/main" id="{276C3317-5BE7-4FCB-B162-23011B66AA8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" name="2">
              <a:extLst>
                <a:ext uri="{FF2B5EF4-FFF2-40B4-BE49-F238E27FC236}">
                  <a16:creationId xmlns:a16="http://schemas.microsoft.com/office/drawing/2014/main" id="{84F71637-00CC-447B-A4DB-E62E06F2D504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Compare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BFD61-10D2-41B6-81F2-F9439067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" y="993775"/>
            <a:ext cx="7142857" cy="387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54</a:t>
            </a:fld>
            <a:endParaRPr/>
          </a:p>
        </p:txBody>
      </p:sp>
      <p:sp>
        <p:nvSpPr>
          <p:cNvPr id="44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48" name="표 62"/>
          <p:cNvGraphicFramePr>
            <a:graphicFrameLocks noChangeAspect="1"/>
          </p:cNvGraphicFramePr>
          <p:nvPr/>
        </p:nvGraphicFramePr>
        <p:xfrm>
          <a:off x="736799" y="5715358"/>
          <a:ext cx="7928195" cy="560986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341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{depth2}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9453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{digitalData.page.pathIndicator.depth_2 =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"mobile"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27757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{depth3}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{digitalData.page.pathIndicator.depth_3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"smartphones"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{depth4}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{digitalData.page.pathIndicator.depth_4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{depth5}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{digitalData.page.pathIndicator.depth_5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"galaxy-z-fold7"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pvi_type_neme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digitalData.product.pvi_type_name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"Mobile"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 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pvi_sub_type_name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11594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digitalData.product.pvi_subtype_name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"Smartphone"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27025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model_name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724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digitalData.product.model_name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"SM-F966"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5989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display_name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340405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digitalData.product.displayName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 fold7"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3731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{category}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5547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digitalData.product.category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digitalData.page.pathIndicator.depth_2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23922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89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US" altLang="ko-KR" sz="1000" b="1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pd_sub_type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56728"/>
                  </a:ext>
                </a:extLst>
              </a:tr>
              <a:tr h="262276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try {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digitalData.product.pd_sub_type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= </a:t>
                      </a:r>
                      <a:r>
                        <a:rPr lang="en-US" sz="10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"galaxy z"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 catch (e) {}</a:t>
                      </a:r>
                      <a:endParaRPr sz="1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198121"/>
                  </a:ext>
                </a:extLst>
              </a:tr>
            </a:tbl>
          </a:graphicData>
        </a:graphic>
      </p:graphicFrame>
      <p:sp>
        <p:nvSpPr>
          <p:cNvPr id="449" name="Common"/>
          <p:cNvSpPr txBox="1"/>
          <p:nvPr/>
        </p:nvSpPr>
        <p:spPr>
          <a:xfrm>
            <a:off x="232208" y="411277"/>
            <a:ext cx="1356454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lang="en-US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Page Track</a:t>
            </a:r>
          </a:p>
        </p:txBody>
      </p:sp>
      <p:grpSp>
        <p:nvGrpSpPr>
          <p:cNvPr id="97" name="1">
            <a:extLst>
              <a:ext uri="{FF2B5EF4-FFF2-40B4-BE49-F238E27FC236}">
                <a16:creationId xmlns:a16="http://schemas.microsoft.com/office/drawing/2014/main" id="{769E26F9-1DED-47DA-AF80-77D9F5D4CDBC}"/>
              </a:ext>
            </a:extLst>
          </p:cNvPr>
          <p:cNvGrpSpPr/>
          <p:nvPr/>
        </p:nvGrpSpPr>
        <p:grpSpPr>
          <a:xfrm>
            <a:off x="3527367" y="3043028"/>
            <a:ext cx="216000" cy="222741"/>
            <a:chOff x="-2" y="-6339"/>
            <a:chExt cx="406290" cy="418974"/>
          </a:xfrm>
        </p:grpSpPr>
        <p:sp>
          <p:nvSpPr>
            <p:cNvPr id="98" name="원">
              <a:extLst>
                <a:ext uri="{FF2B5EF4-FFF2-40B4-BE49-F238E27FC236}">
                  <a16:creationId xmlns:a16="http://schemas.microsoft.com/office/drawing/2014/main" id="{0C439A43-9137-4BEC-8C30-2B29708AFD23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9" name="1">
              <a:extLst>
                <a:ext uri="{FF2B5EF4-FFF2-40B4-BE49-F238E27FC236}">
                  <a16:creationId xmlns:a16="http://schemas.microsoft.com/office/drawing/2014/main" id="{FEDE6ACE-8742-47BC-9894-88530638D7A1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grpSp>
        <p:nvGrpSpPr>
          <p:cNvPr id="100" name="1">
            <a:extLst>
              <a:ext uri="{FF2B5EF4-FFF2-40B4-BE49-F238E27FC236}">
                <a16:creationId xmlns:a16="http://schemas.microsoft.com/office/drawing/2014/main" id="{B6EADCE2-52B5-44E2-BFE3-37869CFC863B}"/>
              </a:ext>
            </a:extLst>
          </p:cNvPr>
          <p:cNvGrpSpPr/>
          <p:nvPr/>
        </p:nvGrpSpPr>
        <p:grpSpPr>
          <a:xfrm>
            <a:off x="3527368" y="3213625"/>
            <a:ext cx="216000" cy="222741"/>
            <a:chOff x="-2" y="-6339"/>
            <a:chExt cx="406290" cy="418974"/>
          </a:xfrm>
        </p:grpSpPr>
        <p:sp>
          <p:nvSpPr>
            <p:cNvPr id="101" name="원">
              <a:extLst>
                <a:ext uri="{FF2B5EF4-FFF2-40B4-BE49-F238E27FC236}">
                  <a16:creationId xmlns:a16="http://schemas.microsoft.com/office/drawing/2014/main" id="{F5B82C51-20BA-4A67-99C2-A4E834FB57B8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2" name="1">
              <a:extLst>
                <a:ext uri="{FF2B5EF4-FFF2-40B4-BE49-F238E27FC236}">
                  <a16:creationId xmlns:a16="http://schemas.microsoft.com/office/drawing/2014/main" id="{27C3D36D-23AD-4468-A12A-7615F80024FD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03" name="1">
            <a:extLst>
              <a:ext uri="{FF2B5EF4-FFF2-40B4-BE49-F238E27FC236}">
                <a16:creationId xmlns:a16="http://schemas.microsoft.com/office/drawing/2014/main" id="{5EE52E20-5566-45C5-969C-121E12D39813}"/>
              </a:ext>
            </a:extLst>
          </p:cNvPr>
          <p:cNvGrpSpPr/>
          <p:nvPr/>
        </p:nvGrpSpPr>
        <p:grpSpPr>
          <a:xfrm>
            <a:off x="3533673" y="3374115"/>
            <a:ext cx="216000" cy="222741"/>
            <a:chOff x="-2" y="-6339"/>
            <a:chExt cx="406290" cy="418973"/>
          </a:xfrm>
        </p:grpSpPr>
        <p:sp>
          <p:nvSpPr>
            <p:cNvPr id="104" name="원">
              <a:extLst>
                <a:ext uri="{FF2B5EF4-FFF2-40B4-BE49-F238E27FC236}">
                  <a16:creationId xmlns:a16="http://schemas.microsoft.com/office/drawing/2014/main" id="{1B49BD36-A904-402B-A112-4AE3006673B6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5" name="1">
              <a:extLst>
                <a:ext uri="{FF2B5EF4-FFF2-40B4-BE49-F238E27FC236}">
                  <a16:creationId xmlns:a16="http://schemas.microsoft.com/office/drawing/2014/main" id="{D7751C52-A567-41BB-9190-32BA1E68A92E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106" name="1">
            <a:extLst>
              <a:ext uri="{FF2B5EF4-FFF2-40B4-BE49-F238E27FC236}">
                <a16:creationId xmlns:a16="http://schemas.microsoft.com/office/drawing/2014/main" id="{005A0350-BD91-4E62-B432-0BB03C09AF46}"/>
              </a:ext>
            </a:extLst>
          </p:cNvPr>
          <p:cNvGrpSpPr/>
          <p:nvPr/>
        </p:nvGrpSpPr>
        <p:grpSpPr>
          <a:xfrm>
            <a:off x="3533672" y="3534618"/>
            <a:ext cx="216000" cy="222741"/>
            <a:chOff x="-2" y="-6339"/>
            <a:chExt cx="406290" cy="418974"/>
          </a:xfrm>
        </p:grpSpPr>
        <p:sp>
          <p:nvSpPr>
            <p:cNvPr id="107" name="원">
              <a:extLst>
                <a:ext uri="{FF2B5EF4-FFF2-40B4-BE49-F238E27FC236}">
                  <a16:creationId xmlns:a16="http://schemas.microsoft.com/office/drawing/2014/main" id="{7BABE83B-6FC5-45DC-B978-4111311062D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8" name="1">
              <a:extLst>
                <a:ext uri="{FF2B5EF4-FFF2-40B4-BE49-F238E27FC236}">
                  <a16:creationId xmlns:a16="http://schemas.microsoft.com/office/drawing/2014/main" id="{408383FC-1E3C-4714-B3DF-738DBFEDD2B6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grpSp>
        <p:nvGrpSpPr>
          <p:cNvPr id="109" name="1">
            <a:extLst>
              <a:ext uri="{FF2B5EF4-FFF2-40B4-BE49-F238E27FC236}">
                <a16:creationId xmlns:a16="http://schemas.microsoft.com/office/drawing/2014/main" id="{57B7345B-68E4-4385-A146-EC4534E7454B}"/>
              </a:ext>
            </a:extLst>
          </p:cNvPr>
          <p:cNvGrpSpPr/>
          <p:nvPr/>
        </p:nvGrpSpPr>
        <p:grpSpPr>
          <a:xfrm>
            <a:off x="3238920" y="3621560"/>
            <a:ext cx="216000" cy="222741"/>
            <a:chOff x="-2" y="-6339"/>
            <a:chExt cx="406290" cy="418974"/>
          </a:xfrm>
        </p:grpSpPr>
        <p:sp>
          <p:nvSpPr>
            <p:cNvPr id="110" name="원">
              <a:extLst>
                <a:ext uri="{FF2B5EF4-FFF2-40B4-BE49-F238E27FC236}">
                  <a16:creationId xmlns:a16="http://schemas.microsoft.com/office/drawing/2014/main" id="{FF5E7FEB-8E9B-4D98-9E77-05B733E1C703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1" name="1">
              <a:extLst>
                <a:ext uri="{FF2B5EF4-FFF2-40B4-BE49-F238E27FC236}">
                  <a16:creationId xmlns:a16="http://schemas.microsoft.com/office/drawing/2014/main" id="{A3534574-A122-4C27-9497-5DDF89D15D0C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grpSp>
        <p:nvGrpSpPr>
          <p:cNvPr id="112" name="1">
            <a:extLst>
              <a:ext uri="{FF2B5EF4-FFF2-40B4-BE49-F238E27FC236}">
                <a16:creationId xmlns:a16="http://schemas.microsoft.com/office/drawing/2014/main" id="{D1F5102C-AE1B-42DE-8CEA-E9CD78C3152E}"/>
              </a:ext>
            </a:extLst>
          </p:cNvPr>
          <p:cNvGrpSpPr/>
          <p:nvPr/>
        </p:nvGrpSpPr>
        <p:grpSpPr>
          <a:xfrm>
            <a:off x="3534628" y="3744738"/>
            <a:ext cx="216000" cy="222741"/>
            <a:chOff x="-2" y="-6339"/>
            <a:chExt cx="406290" cy="418974"/>
          </a:xfrm>
        </p:grpSpPr>
        <p:sp>
          <p:nvSpPr>
            <p:cNvPr id="113" name="원">
              <a:extLst>
                <a:ext uri="{FF2B5EF4-FFF2-40B4-BE49-F238E27FC236}">
                  <a16:creationId xmlns:a16="http://schemas.microsoft.com/office/drawing/2014/main" id="{86DFE304-BB92-4FF2-8038-A49ABC07C52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4" name="1">
              <a:extLst>
                <a:ext uri="{FF2B5EF4-FFF2-40B4-BE49-F238E27FC236}">
                  <a16:creationId xmlns:a16="http://schemas.microsoft.com/office/drawing/2014/main" id="{A199FF86-FAE6-4BE3-8AC9-7D5BED213D62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115" name="1">
            <a:extLst>
              <a:ext uri="{FF2B5EF4-FFF2-40B4-BE49-F238E27FC236}">
                <a16:creationId xmlns:a16="http://schemas.microsoft.com/office/drawing/2014/main" id="{FCFC7A81-974A-4A92-82DF-4F053935F0A1}"/>
              </a:ext>
            </a:extLst>
          </p:cNvPr>
          <p:cNvGrpSpPr/>
          <p:nvPr/>
        </p:nvGrpSpPr>
        <p:grpSpPr>
          <a:xfrm>
            <a:off x="3308671" y="3878087"/>
            <a:ext cx="216000" cy="222741"/>
            <a:chOff x="-2" y="-6339"/>
            <a:chExt cx="406290" cy="418974"/>
          </a:xfrm>
        </p:grpSpPr>
        <p:sp>
          <p:nvSpPr>
            <p:cNvPr id="116" name="원">
              <a:extLst>
                <a:ext uri="{FF2B5EF4-FFF2-40B4-BE49-F238E27FC236}">
                  <a16:creationId xmlns:a16="http://schemas.microsoft.com/office/drawing/2014/main" id="{07DA891B-2BEE-4C05-B23A-C7D4A3A9C9C2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7" name="1">
              <a:extLst>
                <a:ext uri="{FF2B5EF4-FFF2-40B4-BE49-F238E27FC236}">
                  <a16:creationId xmlns:a16="http://schemas.microsoft.com/office/drawing/2014/main" id="{EAA979D4-2160-4D5E-BE95-E9C6AC852221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grpSp>
        <p:nvGrpSpPr>
          <p:cNvPr id="118" name="1">
            <a:extLst>
              <a:ext uri="{FF2B5EF4-FFF2-40B4-BE49-F238E27FC236}">
                <a16:creationId xmlns:a16="http://schemas.microsoft.com/office/drawing/2014/main" id="{3F580CBC-430D-4FC8-A5AB-3CCF105FAEEE}"/>
              </a:ext>
            </a:extLst>
          </p:cNvPr>
          <p:cNvGrpSpPr/>
          <p:nvPr/>
        </p:nvGrpSpPr>
        <p:grpSpPr>
          <a:xfrm>
            <a:off x="3739692" y="3995931"/>
            <a:ext cx="216000" cy="222741"/>
            <a:chOff x="-2" y="-6339"/>
            <a:chExt cx="406290" cy="418974"/>
          </a:xfrm>
        </p:grpSpPr>
        <p:sp>
          <p:nvSpPr>
            <p:cNvPr id="119" name="원">
              <a:extLst>
                <a:ext uri="{FF2B5EF4-FFF2-40B4-BE49-F238E27FC236}">
                  <a16:creationId xmlns:a16="http://schemas.microsoft.com/office/drawing/2014/main" id="{D99368C5-0F36-4B09-84F2-EFFE7CB4116F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" name="1">
              <a:extLst>
                <a:ext uri="{FF2B5EF4-FFF2-40B4-BE49-F238E27FC236}">
                  <a16:creationId xmlns:a16="http://schemas.microsoft.com/office/drawing/2014/main" id="{2BB71E16-7D7A-420A-8B2B-C0A0EBE3812A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  <p:grpSp>
        <p:nvGrpSpPr>
          <p:cNvPr id="124" name="1">
            <a:extLst>
              <a:ext uri="{FF2B5EF4-FFF2-40B4-BE49-F238E27FC236}">
                <a16:creationId xmlns:a16="http://schemas.microsoft.com/office/drawing/2014/main" id="{FD7735C5-10FA-4969-B07A-8C32BFE351AA}"/>
              </a:ext>
            </a:extLst>
          </p:cNvPr>
          <p:cNvGrpSpPr/>
          <p:nvPr/>
        </p:nvGrpSpPr>
        <p:grpSpPr>
          <a:xfrm>
            <a:off x="3533674" y="4290365"/>
            <a:ext cx="216000" cy="222741"/>
            <a:chOff x="-2" y="-6339"/>
            <a:chExt cx="406290" cy="418974"/>
          </a:xfrm>
        </p:grpSpPr>
        <p:sp>
          <p:nvSpPr>
            <p:cNvPr id="125" name="원">
              <a:extLst>
                <a:ext uri="{FF2B5EF4-FFF2-40B4-BE49-F238E27FC236}">
                  <a16:creationId xmlns:a16="http://schemas.microsoft.com/office/drawing/2014/main" id="{B12E704B-C7B3-4D71-9500-2FA4E05F903C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6" name="1">
              <a:extLst>
                <a:ext uri="{FF2B5EF4-FFF2-40B4-BE49-F238E27FC236}">
                  <a16:creationId xmlns:a16="http://schemas.microsoft.com/office/drawing/2014/main" id="{B785C043-2484-479B-A0D1-9FBADD6198DF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  <p:sp>
        <p:nvSpPr>
          <p:cNvPr id="49" name="직사각형 35">
            <a:extLst>
              <a:ext uri="{FF2B5EF4-FFF2-40B4-BE49-F238E27FC236}">
                <a16:creationId xmlns:a16="http://schemas.microsoft.com/office/drawing/2014/main" id="{B14B0604-EAFF-4417-90AA-764FC8CE0841}"/>
              </a:ext>
            </a:extLst>
          </p:cNvPr>
          <p:cNvSpPr/>
          <p:nvPr/>
        </p:nvSpPr>
        <p:spPr>
          <a:xfrm>
            <a:off x="2782141" y="4057178"/>
            <a:ext cx="913559" cy="14257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5" name="직사각형 35">
            <a:extLst>
              <a:ext uri="{FF2B5EF4-FFF2-40B4-BE49-F238E27FC236}">
                <a16:creationId xmlns:a16="http://schemas.microsoft.com/office/drawing/2014/main" id="{A58070D7-5C63-4FD4-92AA-422A80FBE123}"/>
              </a:ext>
            </a:extLst>
          </p:cNvPr>
          <p:cNvSpPr/>
          <p:nvPr/>
        </p:nvSpPr>
        <p:spPr>
          <a:xfrm>
            <a:off x="2782141" y="3917478"/>
            <a:ext cx="564309" cy="14257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6" name="직사각형 35">
            <a:extLst>
              <a:ext uri="{FF2B5EF4-FFF2-40B4-BE49-F238E27FC236}">
                <a16:creationId xmlns:a16="http://schemas.microsoft.com/office/drawing/2014/main" id="{A53F96EF-8AA8-4E26-892A-771DC3491823}"/>
              </a:ext>
            </a:extLst>
          </p:cNvPr>
          <p:cNvSpPr/>
          <p:nvPr/>
        </p:nvSpPr>
        <p:spPr>
          <a:xfrm>
            <a:off x="2782141" y="3808506"/>
            <a:ext cx="655800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7" name="직사각형 35">
            <a:extLst>
              <a:ext uri="{FF2B5EF4-FFF2-40B4-BE49-F238E27FC236}">
                <a16:creationId xmlns:a16="http://schemas.microsoft.com/office/drawing/2014/main" id="{66CA719C-D4F6-48B0-9FDF-1F633ED05CE9}"/>
              </a:ext>
            </a:extLst>
          </p:cNvPr>
          <p:cNvSpPr/>
          <p:nvPr/>
        </p:nvSpPr>
        <p:spPr>
          <a:xfrm>
            <a:off x="2782141" y="3668346"/>
            <a:ext cx="488109" cy="14016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8" name="직사각형 35">
            <a:extLst>
              <a:ext uri="{FF2B5EF4-FFF2-40B4-BE49-F238E27FC236}">
                <a16:creationId xmlns:a16="http://schemas.microsoft.com/office/drawing/2014/main" id="{5A00DCBC-484B-447E-A1E3-D876BD5204EA}"/>
              </a:ext>
            </a:extLst>
          </p:cNvPr>
          <p:cNvSpPr/>
          <p:nvPr/>
        </p:nvSpPr>
        <p:spPr>
          <a:xfrm>
            <a:off x="2778578" y="3559374"/>
            <a:ext cx="809348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59" name="직사각형 35">
            <a:extLst>
              <a:ext uri="{FF2B5EF4-FFF2-40B4-BE49-F238E27FC236}">
                <a16:creationId xmlns:a16="http://schemas.microsoft.com/office/drawing/2014/main" id="{CC90E9A4-D3A2-4131-BFE5-11C8904CA1EC}"/>
              </a:ext>
            </a:extLst>
          </p:cNvPr>
          <p:cNvSpPr/>
          <p:nvPr/>
        </p:nvSpPr>
        <p:spPr>
          <a:xfrm>
            <a:off x="2778654" y="3450420"/>
            <a:ext cx="580496" cy="108971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0" name="직사각형 35">
            <a:extLst>
              <a:ext uri="{FF2B5EF4-FFF2-40B4-BE49-F238E27FC236}">
                <a16:creationId xmlns:a16="http://schemas.microsoft.com/office/drawing/2014/main" id="{94FE8C20-F0F4-48FD-B08F-6D8D5C35EA42}"/>
              </a:ext>
            </a:extLst>
          </p:cNvPr>
          <p:cNvSpPr/>
          <p:nvPr/>
        </p:nvSpPr>
        <p:spPr>
          <a:xfrm>
            <a:off x="2778653" y="3303047"/>
            <a:ext cx="755021" cy="14735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1" name="직사각형 35">
            <a:extLst>
              <a:ext uri="{FF2B5EF4-FFF2-40B4-BE49-F238E27FC236}">
                <a16:creationId xmlns:a16="http://schemas.microsoft.com/office/drawing/2014/main" id="{08F1079F-52FD-4A04-A164-9512E681E806}"/>
              </a:ext>
            </a:extLst>
          </p:cNvPr>
          <p:cNvSpPr/>
          <p:nvPr/>
        </p:nvSpPr>
        <p:spPr>
          <a:xfrm>
            <a:off x="2778654" y="3157070"/>
            <a:ext cx="467684" cy="14596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sp>
        <p:nvSpPr>
          <p:cNvPr id="62" name="직사각형 35">
            <a:extLst>
              <a:ext uri="{FF2B5EF4-FFF2-40B4-BE49-F238E27FC236}">
                <a16:creationId xmlns:a16="http://schemas.microsoft.com/office/drawing/2014/main" id="{E6F702E4-2E28-4833-A6B9-47F349160493}"/>
              </a:ext>
            </a:extLst>
          </p:cNvPr>
          <p:cNvSpPr/>
          <p:nvPr/>
        </p:nvSpPr>
        <p:spPr>
          <a:xfrm>
            <a:off x="2778579" y="4310147"/>
            <a:ext cx="622764" cy="134653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  <p:grpSp>
        <p:nvGrpSpPr>
          <p:cNvPr id="47" name="1">
            <a:extLst>
              <a:ext uri="{FF2B5EF4-FFF2-40B4-BE49-F238E27FC236}">
                <a16:creationId xmlns:a16="http://schemas.microsoft.com/office/drawing/2014/main" id="{174D810A-4626-48E5-82DA-521530885853}"/>
              </a:ext>
            </a:extLst>
          </p:cNvPr>
          <p:cNvGrpSpPr/>
          <p:nvPr/>
        </p:nvGrpSpPr>
        <p:grpSpPr>
          <a:xfrm>
            <a:off x="4808805" y="4123340"/>
            <a:ext cx="216000" cy="222741"/>
            <a:chOff x="-2" y="-6339"/>
            <a:chExt cx="406290" cy="418974"/>
          </a:xfrm>
        </p:grpSpPr>
        <p:sp>
          <p:nvSpPr>
            <p:cNvPr id="48" name="원">
              <a:extLst>
                <a:ext uri="{FF2B5EF4-FFF2-40B4-BE49-F238E27FC236}">
                  <a16:creationId xmlns:a16="http://schemas.microsoft.com/office/drawing/2014/main" id="{CA3DE33E-B5DB-4CAD-992C-63C2020E130D}"/>
                </a:ext>
              </a:extLst>
            </p:cNvPr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50" name="1">
              <a:extLst>
                <a:ext uri="{FF2B5EF4-FFF2-40B4-BE49-F238E27FC236}">
                  <a16:creationId xmlns:a16="http://schemas.microsoft.com/office/drawing/2014/main" id="{69495833-37E7-470D-8D80-3FD47E5FD3CE}"/>
                </a:ext>
              </a:extLst>
            </p:cNvPr>
            <p:cNvSpPr txBox="1"/>
            <p:nvPr/>
          </p:nvSpPr>
          <p:spPr>
            <a:xfrm>
              <a:off x="61086" y="-6339"/>
              <a:ext cx="284111" cy="418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sp>
        <p:nvSpPr>
          <p:cNvPr id="52" name="직사각형 35">
            <a:extLst>
              <a:ext uri="{FF2B5EF4-FFF2-40B4-BE49-F238E27FC236}">
                <a16:creationId xmlns:a16="http://schemas.microsoft.com/office/drawing/2014/main" id="{F5F18BF5-9EE1-456F-AEC2-F496D587ACEA}"/>
              </a:ext>
            </a:extLst>
          </p:cNvPr>
          <p:cNvSpPr/>
          <p:nvPr/>
        </p:nvSpPr>
        <p:spPr>
          <a:xfrm>
            <a:off x="2778578" y="4196769"/>
            <a:ext cx="1994073" cy="111602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08519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A31E2B-06D7-4C45-B8DF-F7E99902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3" y="1129543"/>
            <a:ext cx="5273497" cy="3145809"/>
          </a:xfrm>
          <a:prstGeom prst="rect">
            <a:avLst/>
          </a:prstGeom>
        </p:spPr>
      </p:pic>
      <p:sp>
        <p:nvSpPr>
          <p:cNvPr id="242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26" name="Common"/>
          <p:cNvSpPr txBox="1"/>
          <p:nvPr/>
        </p:nvSpPr>
        <p:spPr>
          <a:xfrm>
            <a:off x="232208" y="396764"/>
            <a:ext cx="1832545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lang="en-US" dirty="0"/>
              <a:t>Compare</a:t>
            </a:r>
            <a:r>
              <a:rPr dirty="0"/>
              <a:t> - Main</a:t>
            </a:r>
          </a:p>
        </p:txBody>
      </p:sp>
      <p:grpSp>
        <p:nvGrpSpPr>
          <p:cNvPr id="2429" name="타원 5"/>
          <p:cNvGrpSpPr/>
          <p:nvPr/>
        </p:nvGrpSpPr>
        <p:grpSpPr>
          <a:xfrm>
            <a:off x="2222847" y="3972950"/>
            <a:ext cx="302401" cy="302401"/>
            <a:chOff x="0" y="0"/>
            <a:chExt cx="302400" cy="302400"/>
          </a:xfrm>
        </p:grpSpPr>
        <p:sp>
          <p:nvSpPr>
            <p:cNvPr id="242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2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0825794-E63A-455C-B378-61581FCF0AED}"/>
              </a:ext>
            </a:extLst>
          </p:cNvPr>
          <p:cNvGraphicFramePr>
            <a:graphicFrameLocks noGrp="1"/>
          </p:cNvGraphicFramePr>
          <p:nvPr/>
        </p:nvGraphicFramePr>
        <p:xfrm>
          <a:off x="145120" y="5278438"/>
          <a:ext cx="9343229" cy="22110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599471426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776308206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1888965461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09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View more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1174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</a:t>
                      </a:r>
                      <a:r>
                        <a:rPr sz="11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omni</a:t>
                      </a:r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galaxy-z-fold7:compare:all-tech-spec:view-more-all-tech-open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47784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-la="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galaxy-z-fold7:compare:all-tech-spec:view-more-all-tech-open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393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close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View more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534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</a:t>
                      </a:r>
                      <a:r>
                        <a:rPr sz="11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omni</a:t>
                      </a:r>
                      <a:r>
                        <a:rPr sz="11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galaxy-z-fold7:compare:all-tech-spec:view-more-all-tech-close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7396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-la="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galaxy-z-fold7:compare:all-tech-spec:view-more-all-tech-close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263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F437EC-2BDF-4911-B925-17CBBDC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" y="1037347"/>
            <a:ext cx="6966237" cy="3734677"/>
          </a:xfrm>
          <a:prstGeom prst="rect">
            <a:avLst/>
          </a:prstGeom>
        </p:spPr>
      </p:pic>
      <p:sp>
        <p:nvSpPr>
          <p:cNvPr id="243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5" name="Common"/>
          <p:cNvSpPr txBox="1"/>
          <p:nvPr/>
        </p:nvSpPr>
        <p:spPr>
          <a:xfrm>
            <a:off x="232208" y="396764"/>
            <a:ext cx="1765219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lang="en-US" dirty="0"/>
              <a:t>Compare</a:t>
            </a:r>
            <a:r>
              <a:rPr dirty="0"/>
              <a:t> - </a:t>
            </a:r>
            <a:r>
              <a:rPr lang="en-US" dirty="0"/>
              <a:t>FAQ</a:t>
            </a:r>
            <a:endParaRPr dirty="0"/>
          </a:p>
        </p:txBody>
      </p:sp>
      <p:grpSp>
        <p:nvGrpSpPr>
          <p:cNvPr id="2438" name="타원 5"/>
          <p:cNvGrpSpPr/>
          <p:nvPr/>
        </p:nvGrpSpPr>
        <p:grpSpPr>
          <a:xfrm>
            <a:off x="6082365" y="1986727"/>
            <a:ext cx="302401" cy="302401"/>
            <a:chOff x="0" y="0"/>
            <a:chExt cx="302400" cy="302400"/>
          </a:xfrm>
        </p:grpSpPr>
        <p:sp>
          <p:nvSpPr>
            <p:cNvPr id="243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3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41" name="타원 8"/>
          <p:cNvGrpSpPr/>
          <p:nvPr/>
        </p:nvGrpSpPr>
        <p:grpSpPr>
          <a:xfrm>
            <a:off x="6082364" y="2351586"/>
            <a:ext cx="302401" cy="302401"/>
            <a:chOff x="0" y="0"/>
            <a:chExt cx="302400" cy="302400"/>
          </a:xfrm>
        </p:grpSpPr>
        <p:sp>
          <p:nvSpPr>
            <p:cNvPr id="243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444" name="타원 9"/>
          <p:cNvGrpSpPr/>
          <p:nvPr/>
        </p:nvGrpSpPr>
        <p:grpSpPr>
          <a:xfrm>
            <a:off x="6082365" y="2726921"/>
            <a:ext cx="302401" cy="302401"/>
            <a:chOff x="0" y="0"/>
            <a:chExt cx="302400" cy="302400"/>
          </a:xfrm>
        </p:grpSpPr>
        <p:sp>
          <p:nvSpPr>
            <p:cNvPr id="244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447" name="타원 10"/>
          <p:cNvGrpSpPr/>
          <p:nvPr/>
        </p:nvGrpSpPr>
        <p:grpSpPr>
          <a:xfrm>
            <a:off x="6082365" y="3087779"/>
            <a:ext cx="302401" cy="302401"/>
            <a:chOff x="0" y="0"/>
            <a:chExt cx="302400" cy="302400"/>
          </a:xfrm>
        </p:grpSpPr>
        <p:sp>
          <p:nvSpPr>
            <p:cNvPr id="244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450" name="타원 11"/>
          <p:cNvGrpSpPr/>
          <p:nvPr/>
        </p:nvGrpSpPr>
        <p:grpSpPr>
          <a:xfrm>
            <a:off x="6082365" y="3443991"/>
            <a:ext cx="302401" cy="302401"/>
            <a:chOff x="0" y="0"/>
            <a:chExt cx="302400" cy="302400"/>
          </a:xfrm>
        </p:grpSpPr>
        <p:sp>
          <p:nvSpPr>
            <p:cNvPr id="244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453" name="타원 12"/>
          <p:cNvGrpSpPr/>
          <p:nvPr/>
        </p:nvGrpSpPr>
        <p:grpSpPr>
          <a:xfrm>
            <a:off x="6083406" y="3809727"/>
            <a:ext cx="302401" cy="302401"/>
            <a:chOff x="0" y="0"/>
            <a:chExt cx="302400" cy="302400"/>
          </a:xfrm>
        </p:grpSpPr>
        <p:sp>
          <p:nvSpPr>
            <p:cNvPr id="245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52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aphicFrame>
        <p:nvGraphicFramePr>
          <p:cNvPr id="2457" name="표 62"/>
          <p:cNvGraphicFramePr/>
          <p:nvPr/>
        </p:nvGraphicFramePr>
        <p:xfrm>
          <a:off x="318462" y="5378415"/>
          <a:ext cx="9343229" cy="74269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processor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</a:t>
                      </a:r>
                      <a:r>
                        <a:rPr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Memory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memory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</a:t>
                      </a:r>
                      <a:r>
                        <a:rPr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Memory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edge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pSp>
        <p:nvGrpSpPr>
          <p:cNvPr id="27" name="타원 12">
            <a:extLst>
              <a:ext uri="{FF2B5EF4-FFF2-40B4-BE49-F238E27FC236}">
                <a16:creationId xmlns:a16="http://schemas.microsoft.com/office/drawing/2014/main" id="{AE8C74F3-5DB1-45BB-A20F-923A401106F5}"/>
              </a:ext>
            </a:extLst>
          </p:cNvPr>
          <p:cNvGrpSpPr/>
          <p:nvPr/>
        </p:nvGrpSpPr>
        <p:grpSpPr>
          <a:xfrm>
            <a:off x="6082364" y="4158849"/>
            <a:ext cx="302403" cy="302403"/>
            <a:chOff x="-1" y="-1"/>
            <a:chExt cx="302402" cy="302402"/>
          </a:xfrm>
        </p:grpSpPr>
        <p:sp>
          <p:nvSpPr>
            <p:cNvPr id="28" name="원">
              <a:extLst>
                <a:ext uri="{FF2B5EF4-FFF2-40B4-BE49-F238E27FC236}">
                  <a16:creationId xmlns:a16="http://schemas.microsoft.com/office/drawing/2014/main" id="{25CA3C17-1414-4D26-B8F1-2E2DF8417B2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" name="6">
              <a:extLst>
                <a:ext uri="{FF2B5EF4-FFF2-40B4-BE49-F238E27FC236}">
                  <a16:creationId xmlns:a16="http://schemas.microsoft.com/office/drawing/2014/main" id="{1ADA4107-1893-4553-A19A-9FDEB4475A56}"/>
                </a:ext>
              </a:extLst>
            </p:cNvPr>
            <p:cNvSpPr txBox="1"/>
            <p:nvPr/>
          </p:nvSpPr>
          <p:spPr>
            <a:xfrm>
              <a:off x="100355" y="58676"/>
              <a:ext cx="101691" cy="18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2" name="Common"/>
          <p:cNvSpPr txBox="1"/>
          <p:nvPr/>
        </p:nvSpPr>
        <p:spPr>
          <a:xfrm>
            <a:off x="232208" y="396764"/>
            <a:ext cx="1765219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lang="en-US" dirty="0"/>
              <a:t>Compare</a:t>
            </a:r>
            <a:r>
              <a:rPr dirty="0"/>
              <a:t> - </a:t>
            </a:r>
            <a:r>
              <a:rPr lang="en-US" dirty="0"/>
              <a:t>FAQ</a:t>
            </a:r>
            <a:endParaRPr dirty="0"/>
          </a:p>
        </p:txBody>
      </p:sp>
      <p:graphicFrame>
        <p:nvGraphicFramePr>
          <p:cNvPr id="5" name="표 62">
            <a:extLst>
              <a:ext uri="{FF2B5EF4-FFF2-40B4-BE49-F238E27FC236}">
                <a16:creationId xmlns:a16="http://schemas.microsoft.com/office/drawing/2014/main" id="{245DB042-F639-4750-9324-7B1B579809DB}"/>
              </a:ext>
            </a:extLst>
          </p:cNvPr>
          <p:cNvGraphicFramePr/>
          <p:nvPr/>
        </p:nvGraphicFramePr>
        <p:xfrm>
          <a:off x="318462" y="1376022"/>
          <a:ext cx="9343229" cy="5649544"/>
        </p:xfrm>
        <a:graphic>
          <a:graphicData uri="http://schemas.openxmlformats.org/drawingml/2006/table">
            <a:tbl>
              <a:tblPr/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1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</a:t>
                      </a:r>
                      <a:endParaRPr sz="1000" b="1" dirty="0">
                        <a:solidFill>
                          <a:schemeClr val="bg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71342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nn-NO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data-omni="galaxy-z-</a:t>
                      </a:r>
                      <a:r>
                        <a:rPr lang="nn-NO" altLang="ko-KR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lang="nn-NO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:compare:faq:acdn-open:display"</a:t>
                      </a:r>
                      <a:endParaRPr sz="11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3769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</a:t>
                      </a:r>
                      <a:r>
                        <a:rPr lang="en-US" altLang="ko-KR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:compare:faq:acdn-open:display"</a:t>
                      </a:r>
                      <a:endParaRPr sz="11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73805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</a:t>
                      </a:r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–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</a:t>
                      </a:r>
                      <a:endParaRPr sz="1000" b="1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3927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data-omni="galaxy-z-</a:t>
                      </a:r>
                      <a:r>
                        <a:rPr lang="en-US" altLang="ko-KR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:compare:faq:acdn-close:display"</a:t>
                      </a:r>
                      <a:endParaRPr sz="11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2667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ga-la="galaxy-z-</a:t>
                      </a:r>
                      <a:r>
                        <a:rPr lang="en-US" altLang="ko-KR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:compare:faq:acdn-close:display"</a:t>
                      </a:r>
                      <a:endParaRPr sz="11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89036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58" y="1099707"/>
            <a:ext cx="8704763" cy="4295239"/>
          </a:xfrm>
          <a:prstGeom prst="rect">
            <a:avLst/>
          </a:prstGeom>
          <a:ln w="12700">
            <a:miter lim="400000"/>
          </a:ln>
        </p:spPr>
      </p:pic>
      <p:sp>
        <p:nvSpPr>
          <p:cNvPr id="246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6" name="Common"/>
          <p:cNvSpPr txBox="1"/>
          <p:nvPr/>
        </p:nvSpPr>
        <p:spPr>
          <a:xfrm>
            <a:off x="232208" y="396764"/>
            <a:ext cx="2420847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lang="en-US" dirty="0"/>
              <a:t>Compare</a:t>
            </a:r>
            <a:r>
              <a:rPr dirty="0"/>
              <a:t> - </a:t>
            </a:r>
            <a:r>
              <a:rPr lang="en-US" dirty="0"/>
              <a:t>Disclaimer</a:t>
            </a:r>
            <a:endParaRPr dirty="0"/>
          </a:p>
        </p:txBody>
      </p:sp>
      <p:grpSp>
        <p:nvGrpSpPr>
          <p:cNvPr id="2469" name="타원 5"/>
          <p:cNvGrpSpPr/>
          <p:nvPr/>
        </p:nvGrpSpPr>
        <p:grpSpPr>
          <a:xfrm>
            <a:off x="4766440" y="4837877"/>
            <a:ext cx="302401" cy="302401"/>
            <a:chOff x="0" y="0"/>
            <a:chExt cx="302400" cy="302400"/>
          </a:xfrm>
        </p:grpSpPr>
        <p:sp>
          <p:nvSpPr>
            <p:cNvPr id="246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6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2470" name="표 62"/>
          <p:cNvGraphicFramePr/>
          <p:nvPr/>
        </p:nvGraphicFramePr>
        <p:xfrm>
          <a:off x="318462" y="6138142"/>
          <a:ext cx="9343229" cy="12061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CTA – Go to top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fold7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:compare:disclaimer:slct-tap:go-to-top"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Shape 48"/>
          <p:cNvSpPr txBox="1"/>
          <p:nvPr/>
        </p:nvSpPr>
        <p:spPr>
          <a:xfrm>
            <a:off x="1211819" y="6021709"/>
            <a:ext cx="7773156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EOD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8D1BAE-837B-4952-87F4-B6D6B582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57263"/>
            <a:ext cx="6005080" cy="292023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53" name="표 62"/>
          <p:cNvGraphicFramePr/>
          <p:nvPr>
            <p:extLst>
              <p:ext uri="{D42A27DB-BD31-4B8C-83A1-F6EECF244321}">
                <p14:modId xmlns:p14="http://schemas.microsoft.com/office/powerpoint/2010/main" val="1541257528"/>
              </p:ext>
            </p:extLst>
          </p:nvPr>
        </p:nvGraphicFramePr>
        <p:xfrm>
          <a:off x="318462" y="5785815"/>
          <a:ext cx="8698338" cy="65658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KV Drop down - Open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:features:kv:acdn-open:offer"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:features:kv:acdn-open:offer"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KV Drop down -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:features:kv:acdn-close:offer"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:features:kv:acdn-close:offer"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Pre-order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highlight>
                            <a:srgbClr val="FFFF00"/>
                          </a:highlight>
                        </a:rPr>
                        <a:t>data-omni-type="</a:t>
                      </a:r>
                      <a:r>
                        <a:rPr dirty="0" err="1">
                          <a:highlight>
                            <a:srgbClr val="FFFF00"/>
                          </a:highlight>
                        </a:rPr>
                        <a:t>microsite_buyAction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" data-omni="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galaxy-z-fold7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:features:key-vis^img:conv-pdt: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pre-order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|;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SM-F966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highlight>
                            <a:srgbClr val="FFFF00"/>
                          </a:highlight>
                        </a:rPr>
                        <a:t>ga-ca="buy </a:t>
                      </a:r>
                      <a:r>
                        <a:rPr dirty="0" err="1">
                          <a:highlight>
                            <a:srgbClr val="FFFF00"/>
                          </a:highlight>
                        </a:rPr>
                        <a:t>cta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" ga-ac="pre-order" ga-la="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galaxy-z-fold7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:features:key-vis^img:conv-pdt:</a:t>
                      </a:r>
                      <a:r>
                        <a:rPr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pre-order</a:t>
                      </a:r>
                      <a:r>
                        <a:rPr dirty="0">
                          <a:highlight>
                            <a:srgbClr val="FFFF00"/>
                          </a:highlight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Buy now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highlight>
                            <a:srgbClr val="FFFF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:features:key-vis^img:conv-pdt:buy-now|;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ga-ac="buy-now"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:features:key-vis^img:conv-pdt:buy-now"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Reserve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:features:key-vis^img:conv-pdt:reserve|;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ga-ac="reserve-now"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:features:key-vis^img:conv-pdt:reserve"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 to buy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:features:key-vis^img:conv-pdt:where-to-buy|;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SM-F966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ga-ac="where-to-buy"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:features:key-vis^img:conv-pdt:where-to-buy"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4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See Reviews page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1426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kv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see-reviews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92598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kv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:link-page: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see-reviews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73037"/>
                  </a:ext>
                </a:extLst>
              </a:tr>
            </a:tbl>
          </a:graphicData>
        </a:graphic>
      </p:graphicFrame>
      <p:sp>
        <p:nvSpPr>
          <p:cNvPr id="154" name="Common"/>
          <p:cNvSpPr txBox="1"/>
          <p:nvPr/>
        </p:nvSpPr>
        <p:spPr>
          <a:xfrm>
            <a:off x="232209" y="411277"/>
            <a:ext cx="143082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Features-KV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B3486-CF82-460C-A797-7575A80B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1320700"/>
            <a:ext cx="6003491" cy="100582"/>
          </a:xfrm>
          <a:prstGeom prst="rect">
            <a:avLst/>
          </a:prstGeom>
        </p:spPr>
      </p:pic>
      <p:sp>
        <p:nvSpPr>
          <p:cNvPr id="29" name="직사각형 35">
            <a:extLst>
              <a:ext uri="{FF2B5EF4-FFF2-40B4-BE49-F238E27FC236}">
                <a16:creationId xmlns:a16="http://schemas.microsoft.com/office/drawing/2014/main" id="{5FC1DE40-72C1-4A80-80B9-2DB0CE464421}"/>
              </a:ext>
            </a:extLst>
          </p:cNvPr>
          <p:cNvSpPr/>
          <p:nvPr/>
        </p:nvSpPr>
        <p:spPr>
          <a:xfrm>
            <a:off x="5329616" y="1325681"/>
            <a:ext cx="173188" cy="11602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1" name="원">
            <a:extLst>
              <a:ext uri="{FF2B5EF4-FFF2-40B4-BE49-F238E27FC236}">
                <a16:creationId xmlns:a16="http://schemas.microsoft.com/office/drawing/2014/main" id="{0F5E2AE0-96BB-4BCE-9A5E-31220878561E}"/>
              </a:ext>
            </a:extLst>
          </p:cNvPr>
          <p:cNvSpPr/>
          <p:nvPr/>
        </p:nvSpPr>
        <p:spPr>
          <a:xfrm>
            <a:off x="5106077" y="1254335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34" name="직사각형 35">
            <a:extLst>
              <a:ext uri="{FF2B5EF4-FFF2-40B4-BE49-F238E27FC236}">
                <a16:creationId xmlns:a16="http://schemas.microsoft.com/office/drawing/2014/main" id="{DBA53B4E-3BB7-4305-A7DE-8829D1093E27}"/>
              </a:ext>
            </a:extLst>
          </p:cNvPr>
          <p:cNvSpPr/>
          <p:nvPr/>
        </p:nvSpPr>
        <p:spPr>
          <a:xfrm>
            <a:off x="4100119" y="2597114"/>
            <a:ext cx="513685" cy="15402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5" name="원">
            <a:extLst>
              <a:ext uri="{FF2B5EF4-FFF2-40B4-BE49-F238E27FC236}">
                <a16:creationId xmlns:a16="http://schemas.microsoft.com/office/drawing/2014/main" id="{868F021E-F09D-4577-889B-33A9305BCB49}"/>
              </a:ext>
            </a:extLst>
          </p:cNvPr>
          <p:cNvSpPr/>
          <p:nvPr/>
        </p:nvSpPr>
        <p:spPr>
          <a:xfrm>
            <a:off x="3937243" y="2736503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4</a:t>
            </a:r>
            <a:endParaRPr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312493-3FC6-461F-B5FB-C1829CC91FE1}"/>
              </a:ext>
            </a:extLst>
          </p:cNvPr>
          <p:cNvSpPr/>
          <p:nvPr/>
        </p:nvSpPr>
        <p:spPr>
          <a:xfrm>
            <a:off x="4087134" y="2756786"/>
            <a:ext cx="526670" cy="15402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3" name="원">
            <a:extLst>
              <a:ext uri="{FF2B5EF4-FFF2-40B4-BE49-F238E27FC236}">
                <a16:creationId xmlns:a16="http://schemas.microsoft.com/office/drawing/2014/main" id="{5AA8308B-1AD7-4B0E-B6AD-A1441BA5F48E}"/>
              </a:ext>
            </a:extLst>
          </p:cNvPr>
          <p:cNvSpPr/>
          <p:nvPr/>
        </p:nvSpPr>
        <p:spPr>
          <a:xfrm>
            <a:off x="3937243" y="2562199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3</a:t>
            </a: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EF2337-D14E-473E-96E1-7FB13179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62" y="1475699"/>
            <a:ext cx="6003491" cy="215459"/>
          </a:xfrm>
          <a:prstGeom prst="rect">
            <a:avLst/>
          </a:prstGeom>
        </p:spPr>
      </p:pic>
      <p:sp>
        <p:nvSpPr>
          <p:cNvPr id="30" name="직사각형 35">
            <a:extLst>
              <a:ext uri="{FF2B5EF4-FFF2-40B4-BE49-F238E27FC236}">
                <a16:creationId xmlns:a16="http://schemas.microsoft.com/office/drawing/2014/main" id="{3C6CF459-7913-43CE-9497-C77B87F80FDE}"/>
              </a:ext>
            </a:extLst>
          </p:cNvPr>
          <p:cNvSpPr/>
          <p:nvPr/>
        </p:nvSpPr>
        <p:spPr>
          <a:xfrm>
            <a:off x="5329616" y="1467511"/>
            <a:ext cx="173188" cy="11602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2" name="원">
            <a:extLst>
              <a:ext uri="{FF2B5EF4-FFF2-40B4-BE49-F238E27FC236}">
                <a16:creationId xmlns:a16="http://schemas.microsoft.com/office/drawing/2014/main" id="{3FBC92A0-A2B2-4038-8E57-BBA34841D900}"/>
              </a:ext>
            </a:extLst>
          </p:cNvPr>
          <p:cNvSpPr/>
          <p:nvPr/>
        </p:nvSpPr>
        <p:spPr>
          <a:xfrm>
            <a:off x="5106077" y="141722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BFEA4A-365A-49B6-A287-0F0DB408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1" y="970918"/>
            <a:ext cx="7078069" cy="4151736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2082613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Unveiling</a:t>
            </a:r>
            <a:endParaRPr dirty="0"/>
          </a:p>
        </p:txBody>
      </p:sp>
      <p:sp>
        <p:nvSpPr>
          <p:cNvPr id="34" name="직사각형 35">
            <a:extLst>
              <a:ext uri="{FF2B5EF4-FFF2-40B4-BE49-F238E27FC236}">
                <a16:creationId xmlns:a16="http://schemas.microsoft.com/office/drawing/2014/main" id="{DBA53B4E-3BB7-4305-A7DE-8829D1093E27}"/>
              </a:ext>
            </a:extLst>
          </p:cNvPr>
          <p:cNvSpPr/>
          <p:nvPr/>
        </p:nvSpPr>
        <p:spPr>
          <a:xfrm>
            <a:off x="5814028" y="3646562"/>
            <a:ext cx="19751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aphicFrame>
        <p:nvGraphicFramePr>
          <p:cNvPr id="13" name="표 62">
            <a:extLst>
              <a:ext uri="{FF2B5EF4-FFF2-40B4-BE49-F238E27FC236}">
                <a16:creationId xmlns:a16="http://schemas.microsoft.com/office/drawing/2014/main" id="{162F0831-6C3A-4FAE-AD0B-DBA87420660E}"/>
              </a:ext>
            </a:extLst>
          </p:cNvPr>
          <p:cNvGraphicFramePr/>
          <p:nvPr/>
        </p:nvGraphicFramePr>
        <p:xfrm>
          <a:off x="318462" y="5785815"/>
          <a:ext cx="8698338" cy="20948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unveiling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unveiling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unveiling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unveiling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8AE490-1A8F-4EF9-99D5-C62C2D6B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20" y="3672280"/>
            <a:ext cx="181671" cy="161924"/>
          </a:xfrm>
          <a:prstGeom prst="rect">
            <a:avLst/>
          </a:prstGeom>
        </p:spPr>
      </p:pic>
      <p:sp>
        <p:nvSpPr>
          <p:cNvPr id="21" name="직사각형 35">
            <a:extLst>
              <a:ext uri="{FF2B5EF4-FFF2-40B4-BE49-F238E27FC236}">
                <a16:creationId xmlns:a16="http://schemas.microsoft.com/office/drawing/2014/main" id="{07936263-30F2-4393-BF8B-10737464C397}"/>
              </a:ext>
            </a:extLst>
          </p:cNvPr>
          <p:cNvSpPr/>
          <p:nvPr/>
        </p:nvSpPr>
        <p:spPr>
          <a:xfrm>
            <a:off x="5468796" y="3650903"/>
            <a:ext cx="197517" cy="216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0" name="원">
            <a:extLst>
              <a:ext uri="{FF2B5EF4-FFF2-40B4-BE49-F238E27FC236}">
                <a16:creationId xmlns:a16="http://schemas.microsoft.com/office/drawing/2014/main" id="{5B3632D1-0E22-414F-A43B-0913F63EA1A9}"/>
              </a:ext>
            </a:extLst>
          </p:cNvPr>
          <p:cNvSpPr/>
          <p:nvPr/>
        </p:nvSpPr>
        <p:spPr>
          <a:xfrm>
            <a:off x="5348584" y="3522745"/>
            <a:ext cx="197516" cy="189263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33" name="원">
            <a:extLst>
              <a:ext uri="{FF2B5EF4-FFF2-40B4-BE49-F238E27FC236}">
                <a16:creationId xmlns:a16="http://schemas.microsoft.com/office/drawing/2014/main" id="{5AA8308B-1AD7-4B0E-B6AD-A1441BA5F48E}"/>
              </a:ext>
            </a:extLst>
          </p:cNvPr>
          <p:cNvSpPr/>
          <p:nvPr/>
        </p:nvSpPr>
        <p:spPr>
          <a:xfrm>
            <a:off x="5693815" y="3522745"/>
            <a:ext cx="197516" cy="189263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58986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2F8C2B-07E8-48F1-8D7A-0F6A28C1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974926"/>
            <a:ext cx="6468417" cy="4535817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2666106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Highlights (1/4)</a:t>
            </a:r>
            <a:endParaRPr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343A6E-3C66-4C74-AE41-626CD50DD052}"/>
              </a:ext>
            </a:extLst>
          </p:cNvPr>
          <p:cNvSpPr/>
          <p:nvPr/>
        </p:nvSpPr>
        <p:spPr>
          <a:xfrm>
            <a:off x="6034388" y="4754586"/>
            <a:ext cx="261637" cy="26684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7" name="원">
            <a:extLst>
              <a:ext uri="{FF2B5EF4-FFF2-40B4-BE49-F238E27FC236}">
                <a16:creationId xmlns:a16="http://schemas.microsoft.com/office/drawing/2014/main" id="{E6BC37E0-1DB9-4079-86B6-198796A1A71B}"/>
              </a:ext>
            </a:extLst>
          </p:cNvPr>
          <p:cNvSpPr/>
          <p:nvPr/>
        </p:nvSpPr>
        <p:spPr>
          <a:xfrm>
            <a:off x="6593068" y="2901535"/>
            <a:ext cx="116613" cy="127881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3</a:t>
            </a:r>
            <a:endParaRPr sz="7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D226AC-D6D5-4DE2-9F8A-6386CEB91D30}"/>
              </a:ext>
            </a:extLst>
          </p:cNvPr>
          <p:cNvSpPr/>
          <p:nvPr/>
        </p:nvSpPr>
        <p:spPr>
          <a:xfrm>
            <a:off x="6509726" y="2987992"/>
            <a:ext cx="95249" cy="97134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1" name="원">
            <a:extLst>
              <a:ext uri="{FF2B5EF4-FFF2-40B4-BE49-F238E27FC236}">
                <a16:creationId xmlns:a16="http://schemas.microsoft.com/office/drawing/2014/main" id="{05A5D92F-501E-428E-BF5E-1654C6257F1C}"/>
              </a:ext>
            </a:extLst>
          </p:cNvPr>
          <p:cNvSpPr/>
          <p:nvPr/>
        </p:nvSpPr>
        <p:spPr>
          <a:xfrm>
            <a:off x="6593068" y="3078440"/>
            <a:ext cx="116613" cy="127881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4</a:t>
            </a:r>
            <a:endParaRPr sz="7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A5DAA0-A427-4DAB-8353-CECCA9954CBF}"/>
              </a:ext>
            </a:extLst>
          </p:cNvPr>
          <p:cNvSpPr/>
          <p:nvPr/>
        </p:nvSpPr>
        <p:spPr>
          <a:xfrm>
            <a:off x="6509726" y="3164897"/>
            <a:ext cx="95249" cy="97134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3" name="원">
            <a:extLst>
              <a:ext uri="{FF2B5EF4-FFF2-40B4-BE49-F238E27FC236}">
                <a16:creationId xmlns:a16="http://schemas.microsoft.com/office/drawing/2014/main" id="{F3A2E751-4C1F-4704-9E8F-A3A8581A079F}"/>
              </a:ext>
            </a:extLst>
          </p:cNvPr>
          <p:cNvSpPr/>
          <p:nvPr/>
        </p:nvSpPr>
        <p:spPr>
          <a:xfrm>
            <a:off x="6593068" y="3240602"/>
            <a:ext cx="116613" cy="127881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5</a:t>
            </a:r>
            <a:endParaRPr sz="7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7EBEEF-9612-4C63-824D-C62A19415FE5}"/>
              </a:ext>
            </a:extLst>
          </p:cNvPr>
          <p:cNvSpPr/>
          <p:nvPr/>
        </p:nvSpPr>
        <p:spPr>
          <a:xfrm>
            <a:off x="6509726" y="3327059"/>
            <a:ext cx="95249" cy="97134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5" name="원">
            <a:extLst>
              <a:ext uri="{FF2B5EF4-FFF2-40B4-BE49-F238E27FC236}">
                <a16:creationId xmlns:a16="http://schemas.microsoft.com/office/drawing/2014/main" id="{FD4233E5-6911-478C-B11E-8DA3144D200C}"/>
              </a:ext>
            </a:extLst>
          </p:cNvPr>
          <p:cNvSpPr/>
          <p:nvPr/>
        </p:nvSpPr>
        <p:spPr>
          <a:xfrm>
            <a:off x="6593068" y="3400281"/>
            <a:ext cx="116613" cy="127881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6</a:t>
            </a:r>
            <a:endParaRPr sz="7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729ED-4AEC-458C-BF6A-008B70BF9732}"/>
              </a:ext>
            </a:extLst>
          </p:cNvPr>
          <p:cNvSpPr/>
          <p:nvPr/>
        </p:nvSpPr>
        <p:spPr>
          <a:xfrm>
            <a:off x="6509726" y="3486738"/>
            <a:ext cx="95249" cy="97134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7" name="원">
            <a:extLst>
              <a:ext uri="{FF2B5EF4-FFF2-40B4-BE49-F238E27FC236}">
                <a16:creationId xmlns:a16="http://schemas.microsoft.com/office/drawing/2014/main" id="{C727EA24-654C-493E-8E52-119FB6878A29}"/>
              </a:ext>
            </a:extLst>
          </p:cNvPr>
          <p:cNvSpPr/>
          <p:nvPr/>
        </p:nvSpPr>
        <p:spPr>
          <a:xfrm>
            <a:off x="6596243" y="3562443"/>
            <a:ext cx="116613" cy="127881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sz="700" dirty="0"/>
              <a:t>7</a:t>
            </a:r>
            <a:endParaRPr sz="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7D307C-BCA8-45F0-A7BA-7B378FD0729E}"/>
              </a:ext>
            </a:extLst>
          </p:cNvPr>
          <p:cNvSpPr/>
          <p:nvPr/>
        </p:nvSpPr>
        <p:spPr>
          <a:xfrm>
            <a:off x="6512901" y="3648900"/>
            <a:ext cx="95249" cy="97134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aphicFrame>
        <p:nvGraphicFramePr>
          <p:cNvPr id="26" name="표 62">
            <a:extLst>
              <a:ext uri="{FF2B5EF4-FFF2-40B4-BE49-F238E27FC236}">
                <a16:creationId xmlns:a16="http://schemas.microsoft.com/office/drawing/2014/main" id="{D9F14377-75C3-4951-BD14-4205A805974C}"/>
              </a:ext>
            </a:extLst>
          </p:cNvPr>
          <p:cNvGraphicFramePr/>
          <p:nvPr/>
        </p:nvGraphicFramePr>
        <p:xfrm>
          <a:off x="318462" y="5785815"/>
          <a:ext cx="8698338" cy="65934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data-omni="galaxy-z-fold7:features:highlights:index:design"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design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2446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data-omni="galaxy-z-fold7:features:highlights:index:camera"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11552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51444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87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data-omni="galaxy-z-fold7:features:highlights:index:ap"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33436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56613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7542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data-omni="galaxy-z-fold7:features:highlights:index:battery"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45738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3185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60296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lang="en-US"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data-omni="galaxy-z-fold7:features:highlights:index:ai”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577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:features:highlights: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ai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3616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52BC8F-4547-443A-B673-8C90A72D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4" y="4754589"/>
            <a:ext cx="319054" cy="266845"/>
          </a:xfrm>
          <a:prstGeom prst="rect">
            <a:avLst/>
          </a:prstGeom>
        </p:spPr>
      </p:pic>
      <p:sp>
        <p:nvSpPr>
          <p:cNvPr id="25" name="직사각형 35">
            <a:extLst>
              <a:ext uri="{FF2B5EF4-FFF2-40B4-BE49-F238E27FC236}">
                <a16:creationId xmlns:a16="http://schemas.microsoft.com/office/drawing/2014/main" id="{D27F5BA4-7A50-4CF3-8A59-7464919D993B}"/>
              </a:ext>
            </a:extLst>
          </p:cNvPr>
          <p:cNvSpPr/>
          <p:nvPr/>
        </p:nvSpPr>
        <p:spPr>
          <a:xfrm>
            <a:off x="5700714" y="4754588"/>
            <a:ext cx="319054" cy="26684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40" name="원">
            <a:extLst>
              <a:ext uri="{FF2B5EF4-FFF2-40B4-BE49-F238E27FC236}">
                <a16:creationId xmlns:a16="http://schemas.microsoft.com/office/drawing/2014/main" id="{16FCDFEA-62E3-410B-9FC2-16CFE5D71E5E}"/>
              </a:ext>
            </a:extLst>
          </p:cNvPr>
          <p:cNvSpPr/>
          <p:nvPr/>
        </p:nvSpPr>
        <p:spPr>
          <a:xfrm>
            <a:off x="5558138" y="459954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41" name="원">
            <a:extLst>
              <a:ext uri="{FF2B5EF4-FFF2-40B4-BE49-F238E27FC236}">
                <a16:creationId xmlns:a16="http://schemas.microsoft.com/office/drawing/2014/main" id="{DB09E56F-E747-4569-9FF2-01E693CF7FCF}"/>
              </a:ext>
            </a:extLst>
          </p:cNvPr>
          <p:cNvSpPr/>
          <p:nvPr/>
        </p:nvSpPr>
        <p:spPr>
          <a:xfrm>
            <a:off x="5868554" y="45903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8131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1A29333-672E-4D75-ADF0-0FC8067E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6" y="957263"/>
            <a:ext cx="6328625" cy="4332851"/>
          </a:xfrm>
          <a:prstGeom prst="rect">
            <a:avLst/>
          </a:prstGeom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Common"/>
          <p:cNvSpPr txBox="1"/>
          <p:nvPr/>
        </p:nvSpPr>
        <p:spPr>
          <a:xfrm>
            <a:off x="232209" y="411277"/>
            <a:ext cx="2709388" cy="43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</a:t>
            </a:r>
            <a:r>
              <a:rPr lang="en-US" dirty="0"/>
              <a:t>Highlights (2/4)</a:t>
            </a:r>
            <a:endParaRPr dirty="0"/>
          </a:p>
        </p:txBody>
      </p:sp>
      <p:graphicFrame>
        <p:nvGraphicFramePr>
          <p:cNvPr id="26" name="표 62">
            <a:extLst>
              <a:ext uri="{FF2B5EF4-FFF2-40B4-BE49-F238E27FC236}">
                <a16:creationId xmlns:a16="http://schemas.microsoft.com/office/drawing/2014/main" id="{D9F14377-75C3-4951-BD14-4205A805974C}"/>
              </a:ext>
            </a:extLst>
          </p:cNvPr>
          <p:cNvGraphicFramePr/>
          <p:nvPr/>
        </p:nvGraphicFramePr>
        <p:xfrm>
          <a:off x="318462" y="5785815"/>
          <a:ext cx="8698338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galaxy-z-fold7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:features:highlights^</a:t>
                      </a:r>
                      <a:r>
                        <a:rPr lang="en-US" altLang="ko-KR"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camera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9D8499F-968D-469C-BE97-A3F8E5CD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4682317"/>
            <a:ext cx="369852" cy="307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81864-A6DE-4FB6-A59D-6EE577C0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13" y="4675440"/>
            <a:ext cx="369851" cy="356875"/>
          </a:xfrm>
          <a:prstGeom prst="rect">
            <a:avLst/>
          </a:prstGeom>
        </p:spPr>
      </p:pic>
      <p:sp>
        <p:nvSpPr>
          <p:cNvPr id="25" name="직사각형 35">
            <a:extLst>
              <a:ext uri="{FF2B5EF4-FFF2-40B4-BE49-F238E27FC236}">
                <a16:creationId xmlns:a16="http://schemas.microsoft.com/office/drawing/2014/main" id="{D27F5BA4-7A50-4CF3-8A59-7464919D993B}"/>
              </a:ext>
            </a:extLst>
          </p:cNvPr>
          <p:cNvSpPr/>
          <p:nvPr/>
        </p:nvSpPr>
        <p:spPr>
          <a:xfrm>
            <a:off x="5620729" y="4707845"/>
            <a:ext cx="288580" cy="25610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4" name="원">
            <a:extLst>
              <a:ext uri="{FF2B5EF4-FFF2-40B4-BE49-F238E27FC236}">
                <a16:creationId xmlns:a16="http://schemas.microsoft.com/office/drawing/2014/main" id="{88958AD0-5428-4279-988C-84CD599DED8F}"/>
              </a:ext>
            </a:extLst>
          </p:cNvPr>
          <p:cNvSpPr/>
          <p:nvPr/>
        </p:nvSpPr>
        <p:spPr>
          <a:xfrm>
            <a:off x="5500380" y="4599544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343A6E-3C66-4C74-AE41-626CD50DD052}"/>
              </a:ext>
            </a:extLst>
          </p:cNvPr>
          <p:cNvSpPr/>
          <p:nvPr/>
        </p:nvSpPr>
        <p:spPr>
          <a:xfrm>
            <a:off x="5955488" y="4702069"/>
            <a:ext cx="294208" cy="261885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08A92E97-7FFA-4990-B3A8-6EB9118206EC}"/>
              </a:ext>
            </a:extLst>
          </p:cNvPr>
          <p:cNvSpPr/>
          <p:nvPr/>
        </p:nvSpPr>
        <p:spPr>
          <a:xfrm>
            <a:off x="5868554" y="4590330"/>
            <a:ext cx="197516" cy="216602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wrap="square" lIns="15429" tIns="15429" rIns="15429" bIns="15429" numCol="1" anchor="ctr">
            <a:no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0116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5429" tIns="15429" rIns="15429" bIns="15429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5429" tIns="15429" rIns="15429" bIns="15429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5429" tIns="15429" rIns="15429" bIns="15429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5429" tIns="15429" rIns="15429" bIns="15429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7645</TotalTime>
  <Words>11981</Words>
  <Application>Microsoft Office PowerPoint</Application>
  <PresentationFormat>사용자 지정</PresentationFormat>
  <Paragraphs>1939</Paragraphs>
  <Slides>59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Helvetica Neue</vt:lpstr>
      <vt:lpstr>Helvetica Neue Light</vt:lpstr>
      <vt:lpstr>Helvetica Neue Medium</vt:lpstr>
      <vt:lpstr>Helvetica Neue Thin</vt:lpstr>
      <vt:lpstr>Samsung Sharp Sans</vt:lpstr>
      <vt:lpstr>SamsungSharpSans-Bold</vt:lpstr>
      <vt:lpstr>SamsungSharpSans-Regular</vt:lpstr>
      <vt:lpstr>맑은 고딕</vt:lpstr>
      <vt:lpstr>Arial</vt:lpstr>
      <vt:lpstr>Consolas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hivelab</dc:creator>
  <cp:lastModifiedBy>Yunseok Lee</cp:lastModifiedBy>
  <cp:revision>493</cp:revision>
  <dcterms:modified xsi:type="dcterms:W3CDTF">2025-07-21T08:03:46Z</dcterms:modified>
</cp:coreProperties>
</file>